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27" r:id="rId13"/>
    <p:sldId id="267" r:id="rId14"/>
    <p:sldId id="268" r:id="rId15"/>
    <p:sldId id="269" r:id="rId16"/>
    <p:sldId id="270" r:id="rId17"/>
    <p:sldId id="271" r:id="rId18"/>
    <p:sldId id="272" r:id="rId19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  <p:sldId id="319" r:id="rId67"/>
    <p:sldId id="320" r:id="rId68"/>
    <p:sldId id="321" r:id="rId69"/>
    <p:sldId id="322" r:id="rId70"/>
    <p:sldId id="323" r:id="rId71"/>
    <p:sldId id="324" r:id="rId72"/>
    <p:sldId id="325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10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53" d="100"/>
          <a:sy n="53" d="100"/>
        </p:scale>
        <p:origin x="1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7" Type="http://schemas.openxmlformats.org/officeDocument/2006/relationships/commentAuthors" Target="commentAuthors.xml"/><Relationship Id="rId76" Type="http://schemas.openxmlformats.org/officeDocument/2006/relationships/tableStyles" Target="tableStyles.xml"/><Relationship Id="rId75" Type="http://schemas.openxmlformats.org/officeDocument/2006/relationships/viewProps" Target="viewProps.xml"/><Relationship Id="rId74" Type="http://schemas.openxmlformats.org/officeDocument/2006/relationships/presProps" Target="presProps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notesMaster" Target="notesMasters/notesMaster1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ymbol zastępczy obrazu slajdu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pl-PL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ymbol zastępczy obrazu slajdu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pl-PL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ymbol zastępczy obrazu slajdu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Symbol zastępczy tekstu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pl-PL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5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Symbol zastępczy zawartości 3" descr="Tajemnice+Bolesne"/>
          <p:cNvPicPr>
            <a:picLocks noChangeAspect="1"/>
          </p:cNvPicPr>
          <p:nvPr>
            <p:ph idx="1"/>
          </p:nvPr>
        </p:nvPicPr>
        <p:blipFill>
          <a:blip r:embed="rId1"/>
          <a:srcRect l="4222" r="1183"/>
          <a:stretch>
            <a:fillRect/>
          </a:stretch>
        </p:blipFill>
        <p:spPr>
          <a:xfrm>
            <a:off x="-9525" y="-5080"/>
            <a:ext cx="11218545" cy="7067550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11209020" y="-5080"/>
            <a:ext cx="980440" cy="6997700"/>
          </a:xfrm>
          <a:prstGeom prst="rect">
            <a:avLst/>
          </a:prstGeom>
          <a:gradFill>
            <a:gsLst>
              <a:gs pos="100000">
                <a:srgbClr val="FF0000">
                  <a:lumMod val="46000"/>
                  <a:lumOff val="54000"/>
                </a:srgbClr>
              </a:gs>
              <a:gs pos="0">
                <a:schemeClr val="bg1"/>
              </a:gs>
              <a:gs pos="0">
                <a:schemeClr val="bg1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7" name="Grupa 6"/>
          <p:cNvGrpSpPr/>
          <p:nvPr/>
        </p:nvGrpSpPr>
        <p:grpSpPr>
          <a:xfrm>
            <a:off x="424815" y="1212215"/>
            <a:ext cx="2125980" cy="2590165"/>
            <a:chOff x="1721" y="1760"/>
            <a:chExt cx="3348" cy="4079"/>
          </a:xfrm>
        </p:grpSpPr>
        <p:sp>
          <p:nvSpPr>
            <p:cNvPr id="2" name="Prostokąt 1"/>
            <p:cNvSpPr/>
            <p:nvPr/>
          </p:nvSpPr>
          <p:spPr>
            <a:xfrm>
              <a:off x="1724" y="1760"/>
              <a:ext cx="3328" cy="3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3" name="Prostokąt 2"/>
            <p:cNvSpPr/>
            <p:nvPr/>
          </p:nvSpPr>
          <p:spPr>
            <a:xfrm>
              <a:off x="1721" y="5490"/>
              <a:ext cx="3332" cy="3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5" name="Prostokąt 4"/>
            <p:cNvSpPr/>
            <p:nvPr/>
          </p:nvSpPr>
          <p:spPr>
            <a:xfrm rot="5400000">
              <a:off x="-148" y="3634"/>
              <a:ext cx="4076" cy="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rostokąt 5"/>
            <p:cNvSpPr/>
            <p:nvPr/>
          </p:nvSpPr>
          <p:spPr>
            <a:xfrm rot="5400000">
              <a:off x="2850" y="3620"/>
              <a:ext cx="4076" cy="3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cxnSp>
        <p:nvCxnSpPr>
          <p:cNvPr id="8" name="Łącznik prosty 7"/>
          <p:cNvCxnSpPr/>
          <p:nvPr/>
        </p:nvCxnSpPr>
        <p:spPr>
          <a:xfrm flipV="1">
            <a:off x="2349500" y="1895690"/>
            <a:ext cx="4251325" cy="9525"/>
          </a:xfrm>
          <a:prstGeom prst="line">
            <a:avLst/>
          </a:prstGeom>
          <a:ln w="127000">
            <a:solidFill>
              <a:srgbClr val="F6FC1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>
            <a:off x="2284095" y="412115"/>
            <a:ext cx="6231255" cy="748665"/>
            <a:chOff x="5347" y="-1367"/>
            <a:chExt cx="9813" cy="1179"/>
          </a:xfrm>
        </p:grpSpPr>
        <p:sp>
          <p:nvSpPr>
            <p:cNvPr id="16" name="Prostokąt 15"/>
            <p:cNvSpPr/>
            <p:nvPr/>
          </p:nvSpPr>
          <p:spPr>
            <a:xfrm>
              <a:off x="5347" y="-1211"/>
              <a:ext cx="9420" cy="91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5882" y="-1367"/>
              <a:ext cx="9278" cy="11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pl-PL" altLang="en-US" sz="4000" spc="300">
                  <a:solidFill>
                    <a:schemeClr val="tx1"/>
                  </a:solidFill>
                  <a:uFillTx/>
                  <a:latin typeface="Segoe UI Black" panose="020B0A02040204020203" charset="0"/>
                  <a:cs typeface="Segoe UI Black" panose="020B0A02040204020203" charset="0"/>
                </a:rPr>
                <a:t>Tajemnice Bolesne</a:t>
              </a:r>
              <a:endParaRPr lang="pl-PL" altLang="en-US" sz="4000" spc="300">
                <a:solidFill>
                  <a:schemeClr val="tx1"/>
                </a:solidFill>
                <a:uFillTx/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</p:grpSp>
      <p:sp>
        <p:nvSpPr>
          <p:cNvPr id="11" name="Pole tekstowe 10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144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0" y="-81280"/>
            <a:ext cx="876300" cy="60852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Symbol zastępczy zawartości 24" descr="Chrystus-w-Getsemani (1)"/>
          <p:cNvPicPr>
            <a:picLocks noChangeAspect="1"/>
          </p:cNvPicPr>
          <p:nvPr/>
        </p:nvPicPr>
        <p:blipFill>
          <a:blip r:embed="rId1"/>
          <a:srcRect r="11358"/>
          <a:stretch>
            <a:fillRect/>
          </a:stretch>
        </p:blipFill>
        <p:spPr>
          <a:xfrm>
            <a:off x="3043555" y="-3175"/>
            <a:ext cx="9157970" cy="6891655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0" y="-164465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358515" cy="7022465"/>
            <a:chOff x="396" y="-125"/>
            <a:chExt cx="5289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1150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252095" y="0"/>
            <a:ext cx="614172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Modlitwa Pana Jezusa w Ogrójcu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 rot="16200000">
            <a:off x="15240" y="3305175"/>
            <a:ext cx="646239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pl-PL" sz="2700" b="1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M</a:t>
            </a:r>
            <a:r>
              <a:rPr sz="2700" b="1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odlił</a:t>
            </a:r>
            <a:r>
              <a:rPr lang="pl-PL" sz="2700" b="1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się tak usilnie</a:t>
            </a:r>
            <a:r>
              <a:rPr sz="2700" b="1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, </a:t>
            </a:r>
            <a:r>
              <a:rPr lang="pl-PL" sz="2700" b="1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że</a:t>
            </a:r>
            <a:r>
              <a:rPr sz="2700" b="1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Jego pot był jak </a:t>
            </a:r>
            <a:endParaRPr sz="2700" b="1">
              <a:solidFill>
                <a:srgbClr val="1C1E23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80000"/>
              </a:lnSpc>
            </a:pPr>
            <a:r>
              <a:rPr sz="2700" b="1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gęste</a:t>
            </a:r>
            <a:r>
              <a:rPr lang="pl-PL" sz="2700" b="1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</a:t>
            </a:r>
            <a:r>
              <a:rPr sz="2700" b="1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krople krwi, sączące się na ziemię.</a:t>
            </a:r>
            <a:endParaRPr lang="pl-PL" altLang="en-US" sz="2700" b="1">
              <a:solidFill>
                <a:srgbClr val="1C1E23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153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6" name="Symbol zastępczy zawartości 15" descr="C:\Users\win10\Pictures\Nowenna\bolesne\w ogrójcu\82188.jpg82188"/>
          <p:cNvPicPr>
            <a:picLocks noChangeAspect="1"/>
          </p:cNvPicPr>
          <p:nvPr>
            <p:ph idx="1"/>
          </p:nvPr>
        </p:nvPicPr>
        <p:blipFill>
          <a:blip r:embed="rId1"/>
          <a:srcRect t="13140" r="4695" b="17068"/>
          <a:stretch>
            <a:fillRect/>
          </a:stretch>
        </p:blipFill>
        <p:spPr>
          <a:xfrm flipH="1">
            <a:off x="3309620" y="-79375"/>
            <a:ext cx="8893175" cy="710120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395980" cy="7022465"/>
            <a:chOff x="396" y="-125"/>
            <a:chExt cx="5348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1209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252095" y="0"/>
            <a:ext cx="614172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Modlitwa Pana Jezusa w Ogrójcu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205105" y="3416300"/>
            <a:ext cx="6129655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80000"/>
              </a:lnSpc>
            </a:pPr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Jezus modlił się a anioł zanosił</a:t>
            </a:r>
            <a:endParaRPr lang="pl-PL" altLang="en-US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80000"/>
              </a:lnSpc>
            </a:pPr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Jego modlitwę do Ojca w niebie</a:t>
            </a:r>
            <a:endParaRPr lang="pl-PL" altLang="en-US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154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3" name="Symbol zastępczy zawartości 22" descr="335"/>
          <p:cNvPicPr>
            <a:picLocks noChangeAspect="1"/>
          </p:cNvPicPr>
          <p:nvPr>
            <p:ph idx="1"/>
          </p:nvPr>
        </p:nvPicPr>
        <p:blipFill>
          <a:blip r:embed="rId1"/>
          <a:srcRect l="7725" r="8161"/>
          <a:stretch>
            <a:fillRect/>
          </a:stretch>
        </p:blipFill>
        <p:spPr>
          <a:xfrm flipH="1">
            <a:off x="3195320" y="-79375"/>
            <a:ext cx="9125585" cy="707771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solidFill>
              <a:srgbClr val="F6FC14"/>
            </a:solidFill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252095" y="0"/>
            <a:ext cx="614172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Modlitwa Pana Jezusa w Ogrójcu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-526415" y="3150235"/>
            <a:ext cx="712406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700" b="1" spc="-100">
                <a:solidFill>
                  <a:srgbClr val="1C1E23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Gdy przyszedł do uczniów</a:t>
            </a:r>
            <a:r>
              <a:rPr lang="pl-PL" sz="2700" b="1" spc="-100">
                <a:solidFill>
                  <a:srgbClr val="1C1E23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, </a:t>
            </a:r>
            <a:r>
              <a:rPr sz="2700" b="1" spc="-100">
                <a:solidFill>
                  <a:srgbClr val="1C1E23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zastał ich śpiących. </a:t>
            </a:r>
            <a:endParaRPr lang="pl-PL" altLang="en-US" sz="2700" b="1" spc="-100">
              <a:solidFill>
                <a:srgbClr val="1C1E23"/>
              </a:solidFill>
              <a:uFillTx/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155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Symbol zastępczy zawartości 24" descr="QS25l6mS5vmHFDUvujzSxNGC8Tl"/>
          <p:cNvPicPr>
            <a:picLocks noChangeAspect="1"/>
          </p:cNvPicPr>
          <p:nvPr>
            <p:ph idx="1"/>
          </p:nvPr>
        </p:nvPicPr>
        <p:blipFill>
          <a:blip r:embed="rId1"/>
          <a:srcRect r="14716"/>
          <a:stretch>
            <a:fillRect/>
          </a:stretch>
        </p:blipFill>
        <p:spPr>
          <a:xfrm flipH="1">
            <a:off x="3275330" y="0"/>
            <a:ext cx="8982710" cy="6943725"/>
          </a:xfrm>
          <a:prstGeom prst="rect">
            <a:avLst/>
          </a:prstGeom>
        </p:spPr>
      </p:pic>
      <p:sp>
        <p:nvSpPr>
          <p:cNvPr id="23" name="Prostokąt 22"/>
          <p:cNvSpPr/>
          <p:nvPr/>
        </p:nvSpPr>
        <p:spPr>
          <a:xfrm>
            <a:off x="2803525" y="187325"/>
            <a:ext cx="702310" cy="687895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4" name="Prostokąt 3"/>
          <p:cNvSpPr/>
          <p:nvPr/>
        </p:nvSpPr>
        <p:spPr>
          <a:xfrm>
            <a:off x="-17145" y="-508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728980"/>
            <a:ext cx="2545715" cy="5925185"/>
            <a:chOff x="396" y="1148"/>
            <a:chExt cx="4009" cy="9331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252095" y="0"/>
            <a:ext cx="614172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Modlitwa Pana Jezusa w Ogrójcu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-122555" y="3539490"/>
            <a:ext cx="6703695" cy="781685"/>
          </a:xfrm>
          <a:prstGeom prst="rect">
            <a:avLst/>
          </a:prstGeom>
        </p:spPr>
        <p:txBody>
          <a:bodyPr>
            <a:noAutofit/>
          </a:bodyPr>
          <a:p>
            <a:pPr mar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sz="1600" b="0" i="0" spc="100">
                <a:solidFill>
                  <a:srgbClr val="1C1E23"/>
                </a:solidFill>
                <a:uFillTx/>
                <a:latin typeface="Open Sans"/>
                <a:ea typeface="Open Sans"/>
              </a:rPr>
              <a:t>  </a:t>
            </a:r>
            <a:r>
              <a:rPr sz="2700" b="1" i="0" spc="100">
                <a:solidFill>
                  <a:srgbClr val="1C1E23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</a:rPr>
              <a:t>Czemu śpicie? Wstańcie i módlcie się, </a:t>
            </a:r>
            <a:endParaRPr sz="2700" b="1" i="0" spc="100">
              <a:solidFill>
                <a:srgbClr val="1C1E23"/>
              </a:solidFill>
              <a:uFillTx/>
              <a:latin typeface="Times New Roman" panose="02020603050405020304" charset="0"/>
              <a:ea typeface="Open Sans"/>
              <a:cs typeface="Times New Roman" panose="02020603050405020304" charset="0"/>
            </a:endParaRP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sz="2700" b="1" i="0" spc="100">
                <a:solidFill>
                  <a:srgbClr val="1C1E23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</a:rPr>
              <a:t>abyście nie ulegli pokusie</a:t>
            </a:r>
            <a:r>
              <a:rPr sz="1600" b="0" i="0" spc="100">
                <a:solidFill>
                  <a:srgbClr val="1C1E23"/>
                </a:solidFill>
                <a:uFillTx/>
                <a:latin typeface="Open Sans"/>
                <a:ea typeface="Open Sans"/>
              </a:rPr>
              <a:t>.</a:t>
            </a:r>
            <a:endParaRPr sz="1600" b="0" i="0" spc="100">
              <a:solidFill>
                <a:srgbClr val="1C1E23"/>
              </a:solidFill>
              <a:uFillTx/>
              <a:latin typeface="Open Sans"/>
              <a:ea typeface="Open Sans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156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8000"/>
    </mc:Choice>
    <mc:Fallback>
      <p:transition spd="slow" advTm="8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" name="Symbol zastępczy zawartości 26" descr="6179c994453097dcf3f95a31b3f2"/>
          <p:cNvPicPr>
            <a:picLocks noChangeAspect="1"/>
          </p:cNvPicPr>
          <p:nvPr>
            <p:ph idx="1"/>
          </p:nvPr>
        </p:nvPicPr>
        <p:blipFill>
          <a:blip r:embed="rId1"/>
          <a:srcRect r="18452"/>
          <a:stretch>
            <a:fillRect/>
          </a:stretch>
        </p:blipFill>
        <p:spPr>
          <a:xfrm>
            <a:off x="3199130" y="-81915"/>
            <a:ext cx="9078595" cy="7078345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25" name="Prostokąt 24"/>
          <p:cNvSpPr/>
          <p:nvPr/>
        </p:nvSpPr>
        <p:spPr>
          <a:xfrm>
            <a:off x="2727325" y="301625"/>
            <a:ext cx="702310" cy="70224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728980"/>
            <a:ext cx="2545715" cy="5925185"/>
            <a:chOff x="396" y="1148"/>
            <a:chExt cx="4009" cy="9331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252095" y="0"/>
            <a:ext cx="614172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Modlitwa Pana Jezusa w Ogrójcu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 rot="16200000">
            <a:off x="44450" y="3425190"/>
            <a:ext cx="6183630" cy="802640"/>
          </a:xfrm>
          <a:prstGeom prst="rect">
            <a:avLst/>
          </a:prstGeom>
        </p:spPr>
        <p:txBody>
          <a:bodyPr>
            <a:noAutofit/>
          </a:bodyPr>
          <a:p>
            <a:pPr mar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sz="1600" b="0" i="0">
                <a:solidFill>
                  <a:srgbClr val="1C1E23"/>
                </a:solidFill>
                <a:latin typeface="Open Sans"/>
                <a:ea typeface="Open Sans"/>
              </a:rPr>
              <a:t> </a:t>
            </a:r>
            <a:r>
              <a:rPr sz="2700" b="1" i="0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</a:rPr>
              <a:t>Nadeszła godzina, oto Syn Człowieczy</a:t>
            </a:r>
            <a:endParaRPr sz="2700" b="1" i="0">
              <a:solidFill>
                <a:srgbClr val="1C1E23"/>
              </a:solidFill>
              <a:latin typeface="Times New Roman" panose="02020603050405020304" charset="0"/>
              <a:ea typeface="Open Sans"/>
              <a:cs typeface="Times New Roman" panose="02020603050405020304" charset="0"/>
            </a:endParaRPr>
          </a:p>
          <a:p>
            <a:pPr marL="0" indent="0" algn="ctr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sz="2700" b="1" i="0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</a:rPr>
              <a:t> będzie wydany w ręce grzeszników.</a:t>
            </a:r>
            <a:endParaRPr sz="1600" b="0" i="0">
              <a:solidFill>
                <a:srgbClr val="1C1E23"/>
              </a:solidFill>
              <a:latin typeface="Open Sans"/>
              <a:ea typeface="Open Sans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157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4000"/>
    </mc:Choice>
    <mc:Fallback>
      <p:transition spd="slow" advTm="1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Prostokąt 14"/>
          <p:cNvSpPr/>
          <p:nvPr/>
        </p:nvSpPr>
        <p:spPr>
          <a:xfrm>
            <a:off x="11209020" y="-5080"/>
            <a:ext cx="980440" cy="6997700"/>
          </a:xfrm>
          <a:prstGeom prst="rect">
            <a:avLst/>
          </a:prstGeom>
          <a:gradFill>
            <a:gsLst>
              <a:gs pos="100000">
                <a:srgbClr val="FF0000">
                  <a:lumMod val="46000"/>
                  <a:lumOff val="54000"/>
                </a:srgbClr>
              </a:gs>
              <a:gs pos="0">
                <a:schemeClr val="bg1"/>
              </a:gs>
              <a:gs pos="0">
                <a:schemeClr val="bg1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pic>
        <p:nvPicPr>
          <p:cNvPr id="13" name="Symbol zastępczy zawartości 3" descr="Tajemnice+Bolesne"/>
          <p:cNvPicPr>
            <a:picLocks noChangeAspect="1"/>
          </p:cNvPicPr>
          <p:nvPr/>
        </p:nvPicPr>
        <p:blipFill>
          <a:blip r:embed="rId1"/>
          <a:srcRect l="4222" r="1183"/>
          <a:stretch>
            <a:fillRect/>
          </a:stretch>
        </p:blipFill>
        <p:spPr>
          <a:xfrm>
            <a:off x="-9525" y="-5080"/>
            <a:ext cx="11218545" cy="7067550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2607310" y="1956435"/>
            <a:ext cx="2125980" cy="2590165"/>
            <a:chOff x="1721" y="1760"/>
            <a:chExt cx="3348" cy="4079"/>
          </a:xfrm>
        </p:grpSpPr>
        <p:sp>
          <p:nvSpPr>
            <p:cNvPr id="2" name="Prostokąt 1"/>
            <p:cNvSpPr/>
            <p:nvPr/>
          </p:nvSpPr>
          <p:spPr>
            <a:xfrm>
              <a:off x="1724" y="1760"/>
              <a:ext cx="3328" cy="3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3" name="Prostokąt 2"/>
            <p:cNvSpPr/>
            <p:nvPr/>
          </p:nvSpPr>
          <p:spPr>
            <a:xfrm>
              <a:off x="1721" y="5490"/>
              <a:ext cx="3332" cy="3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5" name="Prostokąt 4"/>
            <p:cNvSpPr/>
            <p:nvPr/>
          </p:nvSpPr>
          <p:spPr>
            <a:xfrm rot="5400000">
              <a:off x="-148" y="3634"/>
              <a:ext cx="4076" cy="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rostokąt 5"/>
            <p:cNvSpPr/>
            <p:nvPr/>
          </p:nvSpPr>
          <p:spPr>
            <a:xfrm rot="5400000">
              <a:off x="2850" y="3620"/>
              <a:ext cx="4076" cy="3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cxnSp>
        <p:nvCxnSpPr>
          <p:cNvPr id="8" name="Łącznik prosty 7"/>
          <p:cNvCxnSpPr/>
          <p:nvPr/>
        </p:nvCxnSpPr>
        <p:spPr>
          <a:xfrm flipV="1">
            <a:off x="4746625" y="2742780"/>
            <a:ext cx="2952115" cy="635"/>
          </a:xfrm>
          <a:prstGeom prst="line">
            <a:avLst/>
          </a:prstGeom>
          <a:ln w="127000">
            <a:solidFill>
              <a:srgbClr val="F6FC1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>
            <a:off x="2588895" y="412115"/>
            <a:ext cx="6231255" cy="748030"/>
            <a:chOff x="5347" y="-1367"/>
            <a:chExt cx="9813" cy="1178"/>
          </a:xfrm>
        </p:grpSpPr>
        <p:sp>
          <p:nvSpPr>
            <p:cNvPr id="16" name="Prostokąt 15"/>
            <p:cNvSpPr/>
            <p:nvPr/>
          </p:nvSpPr>
          <p:spPr>
            <a:xfrm>
              <a:off x="5347" y="-1211"/>
              <a:ext cx="9420" cy="91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5882" y="-1367"/>
              <a:ext cx="9278" cy="11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pl-PL" altLang="en-US" sz="4000" spc="300">
                  <a:solidFill>
                    <a:schemeClr val="tx1"/>
                  </a:solidFill>
                  <a:uFillTx/>
                  <a:latin typeface="Segoe UI Black" panose="020B0A02040204020203" charset="0"/>
                  <a:cs typeface="Segoe UI Black" panose="020B0A02040204020203" charset="0"/>
                </a:rPr>
                <a:t>Tajemnice Bolesne</a:t>
              </a:r>
              <a:endParaRPr lang="pl-PL" altLang="en-US" sz="4000" spc="300">
                <a:solidFill>
                  <a:schemeClr val="tx1"/>
                </a:solidFill>
                <a:uFillTx/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</p:grpSp>
      <p:sp>
        <p:nvSpPr>
          <p:cNvPr id="11" name="Pole tekstowe 10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158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0" y="-81280"/>
            <a:ext cx="876300" cy="6085205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1196"/>
          <p:cNvPicPr>
            <a:picLocks noChangeAspect="1"/>
          </p:cNvPicPr>
          <p:nvPr>
            <p:ph idx="1"/>
          </p:nvPr>
        </p:nvPicPr>
        <p:blipFill>
          <a:blip r:embed="rId1"/>
          <a:srcRect l="10889" r="13983"/>
          <a:stretch>
            <a:fillRect/>
          </a:stretch>
        </p:blipFill>
        <p:spPr>
          <a:xfrm>
            <a:off x="3046095" y="-80645"/>
            <a:ext cx="9274810" cy="7010400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816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20"/>
              <a:ext cx="3634" cy="696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b" anchorCtr="0">
              <a:no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Ojcze nasz ...</a:t>
              </a:r>
              <a:endParaRPr lang="pl-PL" alt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Biczowanie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 rot="16200000">
            <a:off x="-550545" y="2976880"/>
            <a:ext cx="723582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Prowadzenie Jezusa od Annasza do Kajfasza</a:t>
            </a:r>
            <a:endParaRPr lang="pl-PL" altLang="en-US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159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3000"/>
    </mc:Choice>
    <mc:Fallback>
      <p:transition spd="slow" advTm="2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Symbol zastępczy zawartości 2" descr="ba95c89e0f37d6e472b5a0014425"/>
          <p:cNvPicPr>
            <a:picLocks noChangeAspect="1"/>
          </p:cNvPicPr>
          <p:nvPr>
            <p:ph idx="1"/>
          </p:nvPr>
        </p:nvPicPr>
        <p:blipFill>
          <a:blip r:embed="rId1"/>
          <a:srcRect l="10997" t="7029"/>
          <a:stretch>
            <a:fillRect/>
          </a:stretch>
        </p:blipFill>
        <p:spPr>
          <a:xfrm>
            <a:off x="3314700" y="-79375"/>
            <a:ext cx="8952230" cy="701357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295650" cy="7022465"/>
            <a:chOff x="396" y="-125"/>
            <a:chExt cx="5190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1051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Biczowanie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 rot="16200000">
            <a:off x="-222250" y="3333115"/>
            <a:ext cx="690372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80000"/>
              </a:lnSpc>
            </a:pPr>
            <a:r>
              <a:rPr lang="pl-PL" altLang="en-US" sz="2700" b="1" spc="-2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Kajfasz: </a:t>
            </a:r>
            <a:r>
              <a:rPr lang="en-US" altLang="pl-PL" sz="2700" b="1" spc="-2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Czy Ty jeste</a:t>
            </a:r>
            <a:r>
              <a:rPr lang="en-US" altLang="en-US" sz="2700" b="1" spc="-2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ś</a:t>
            </a:r>
            <a:r>
              <a:rPr lang="en-US" altLang="pl-PL" sz="2700" b="1" spc="-2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Mesjasz, Syn Bo</a:t>
            </a:r>
            <a:r>
              <a:rPr lang="en-US" altLang="en-US" sz="2700" b="1" spc="-2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ż</a:t>
            </a:r>
            <a:r>
              <a:rPr lang="en-US" altLang="pl-PL" sz="2700" b="1" spc="-2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y?</a:t>
            </a:r>
            <a:endParaRPr lang="en-US" altLang="pl-PL" sz="2700" b="1" spc="-2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80000"/>
              </a:lnSpc>
            </a:pPr>
            <a:r>
              <a:rPr lang="en-US" altLang="pl-PL" sz="2700" b="1" spc="-2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Jezus odpowiedzia</a:t>
            </a:r>
            <a:r>
              <a:rPr lang="en-US" altLang="en-US" sz="2700" b="1" spc="-2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 spc="-2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en-US" sz="2700" b="1" spc="-2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«</a:t>
            </a:r>
            <a:r>
              <a:rPr lang="en-US" altLang="pl-PL" sz="2700" b="1" spc="-2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Tak, Ja Nim jestem. </a:t>
            </a:r>
            <a:endParaRPr lang="en-US" altLang="pl-PL" sz="2700" b="1" spc="-2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160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Symbol zastępczy zawartości 2" descr="202018171_univ_lsr_lg"/>
          <p:cNvPicPr>
            <a:picLocks noChangeAspect="1"/>
          </p:cNvPicPr>
          <p:nvPr>
            <p:ph idx="1"/>
          </p:nvPr>
        </p:nvPicPr>
        <p:blipFill>
          <a:blip r:embed="rId1"/>
          <a:srcRect l="14445" t="2146" r="6931"/>
          <a:stretch>
            <a:fillRect/>
          </a:stretch>
        </p:blipFill>
        <p:spPr>
          <a:xfrm>
            <a:off x="3122930" y="-5080"/>
            <a:ext cx="9196705" cy="6979285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Biczowanie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 rot="16200000">
            <a:off x="10160" y="3369310"/>
            <a:ext cx="604329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Piotr trzykrotnie zapiera się Jezusa</a:t>
            </a:r>
            <a:endParaRPr lang="pl-PL" altLang="en-US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161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Symbol zastępczy zawartości 2" descr="LGkk9kuTURBXy9hNjAxMDg0MS0xMjExLTQ4Y2YtYTFkYy05OGFjZTYyMGY1YjMuanBlZ5KVAwAAzQezzQRVkwXNBLDNAljeAAGhMAE"/>
          <p:cNvPicPr>
            <a:picLocks noChangeAspect="1"/>
          </p:cNvPicPr>
          <p:nvPr>
            <p:ph idx="1"/>
          </p:nvPr>
        </p:nvPicPr>
        <p:blipFill>
          <a:blip r:embed="rId1"/>
          <a:srcRect l="11944" r="13127"/>
          <a:stretch>
            <a:fillRect/>
          </a:stretch>
        </p:blipFill>
        <p:spPr>
          <a:xfrm>
            <a:off x="3045460" y="-158115"/>
            <a:ext cx="9208770" cy="702945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Biczowanie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 rot="16200000">
            <a:off x="161925" y="3534410"/>
            <a:ext cx="586359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Zaprowadzili więc Jezusa do Piłata</a:t>
            </a:r>
            <a:endParaRPr lang="pl-PL" altLang="en-US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162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5" name="Symbol zastępczy zawartości 24" descr="rozaniec-prosta-droga-do-nieba-rozwazania-do-czesci-bolesnej-photowidget-photo-1024x646"/>
          <p:cNvPicPr>
            <a:picLocks noChangeAspect="1"/>
          </p:cNvPicPr>
          <p:nvPr>
            <p:ph idx="1"/>
          </p:nvPr>
        </p:nvPicPr>
        <p:blipFill>
          <a:blip r:embed="rId1"/>
          <a:srcRect l="6987" r="9975"/>
          <a:stretch>
            <a:fillRect/>
          </a:stretch>
        </p:blipFill>
        <p:spPr>
          <a:xfrm>
            <a:off x="3121025" y="-5715"/>
            <a:ext cx="9070975" cy="6892290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816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20"/>
              <a:ext cx="3634" cy="696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b" anchorCtr="0">
              <a:no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Ojcze nasz...</a:t>
              </a:r>
              <a:endParaRPr lang="pl-PL" alt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614172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Modlitwa Pana Jezusa w Ogrójcu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 rot="16200000">
            <a:off x="-300355" y="3329305"/>
            <a:ext cx="6591300" cy="443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700" b="1" spc="-50">
                <a:solidFill>
                  <a:srgbClr val="1C1E23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Gdy przysz</a:t>
            </a:r>
            <a:r>
              <a:rPr lang="pl-PL" sz="2700" b="1" spc="-50">
                <a:solidFill>
                  <a:srgbClr val="1C1E23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li</a:t>
            </a:r>
            <a:r>
              <a:rPr sz="2700" b="1" spc="-50">
                <a:solidFill>
                  <a:srgbClr val="1C1E23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na miejsce, rzekł do </a:t>
            </a:r>
            <a:r>
              <a:rPr lang="pl-PL" sz="2700" b="1" spc="-50">
                <a:solidFill>
                  <a:srgbClr val="1C1E23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uczniów:</a:t>
            </a:r>
            <a:endParaRPr lang="pl-PL" sz="2700" b="1" spc="-50">
              <a:solidFill>
                <a:srgbClr val="1C1E23"/>
              </a:solidFill>
              <a:uFillTx/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145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3000"/>
    </mc:Choice>
    <mc:Fallback>
      <p:transition spd="slow" advTm="23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" name="Symbol zastępczy zawartości 26" descr="Pasja-Klaudia-2-1024x576"/>
          <p:cNvPicPr>
            <a:picLocks noChangeAspect="1"/>
          </p:cNvPicPr>
          <p:nvPr>
            <p:ph idx="1"/>
          </p:nvPr>
        </p:nvPicPr>
        <p:blipFill>
          <a:blip r:embed="rId1"/>
          <a:srcRect t="1540" r="28383"/>
          <a:stretch>
            <a:fillRect/>
          </a:stretch>
        </p:blipFill>
        <p:spPr>
          <a:xfrm>
            <a:off x="3195955" y="-79375"/>
            <a:ext cx="9081770" cy="7022465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Biczowanie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 rot="16200000">
            <a:off x="-97155" y="3368675"/>
            <a:ext cx="631761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 gdy 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Piłat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s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ą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d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ził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, 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ż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ona jego 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o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strze</a:t>
            </a:r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gła go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:</a:t>
            </a:r>
            <a:endParaRPr lang="en-US" altLang="pl-PL" sz="27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163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Obraz 2" descr="Oc3k9kqTURBXy9mYjc5ZDAwNjViMDJjZjIwZmNkYjM5YTZiZDE3MjljNC5qcGVnkpUDAADNAnzNAWaTBc0EsM0Cdt4AAaEwAQ"/>
          <p:cNvPicPr>
            <a:picLocks noChangeAspect="1"/>
          </p:cNvPicPr>
          <p:nvPr/>
        </p:nvPicPr>
        <p:blipFill>
          <a:blip r:embed="rId1"/>
          <a:srcRect l="13192" t="-1049" r="11423" b="1049"/>
          <a:stretch>
            <a:fillRect/>
          </a:stretch>
        </p:blipFill>
        <p:spPr>
          <a:xfrm>
            <a:off x="3119755" y="-342900"/>
            <a:ext cx="9192895" cy="72009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281045" cy="7022465"/>
            <a:chOff x="396" y="-125"/>
            <a:chExt cx="5167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1028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Biczowanie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 rot="16200000">
            <a:off x="-137795" y="3179445"/>
            <a:ext cx="667131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80000"/>
              </a:lnSpc>
            </a:pPr>
            <a:r>
              <a:rPr lang="en-US" altLang="pl-PL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Nie miej do czynienia z tym Sprawiedliwym,</a:t>
            </a:r>
            <a:endParaRPr lang="en-US" altLang="pl-PL" sz="2700" b="1" spc="-6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80000"/>
              </a:lnSpc>
            </a:pPr>
            <a:r>
              <a:rPr lang="en-US" altLang="pl-PL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bo we </a:t>
            </a:r>
            <a:r>
              <a:rPr lang="en-US" altLang="en-US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ś</a:t>
            </a:r>
            <a:r>
              <a:rPr lang="en-US" altLang="pl-PL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nie wiele cierpia</a:t>
            </a:r>
            <a:r>
              <a:rPr lang="en-US" altLang="en-US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ł</a:t>
            </a:r>
            <a:r>
              <a:rPr lang="en-US" altLang="pl-PL" sz="2700" b="1" spc="-6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am z Jego powodu.</a:t>
            </a:r>
            <a:endParaRPr lang="en-US" altLang="pl-PL" sz="2700" b="1" spc="-6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164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Symbol zastępczy zawartości 24" descr="217375_Kjg6_ANNA270811_HP222_C28-oAXIL1.jpg"/>
          <p:cNvPicPr>
            <a:picLocks noChangeAspect="1"/>
          </p:cNvPicPr>
          <p:nvPr>
            <p:ph idx="1"/>
          </p:nvPr>
        </p:nvPicPr>
        <p:blipFill>
          <a:blip r:embed="rId1"/>
          <a:srcRect l="8401" r="11080"/>
          <a:stretch>
            <a:fillRect/>
          </a:stretch>
        </p:blipFill>
        <p:spPr>
          <a:xfrm>
            <a:off x="3272790" y="-114300"/>
            <a:ext cx="8970010" cy="7048500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77210" cy="7022465"/>
            <a:chOff x="396" y="-125"/>
            <a:chExt cx="484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70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Biczowanie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 rot="16200000">
            <a:off x="-140970" y="3414395"/>
            <a:ext cx="6520815" cy="4584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80000"/>
              </a:lnSpc>
            </a:pP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Czy Ty jeste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ś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kr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ó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lem 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ż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ydowskim? </a:t>
            </a:r>
            <a:endParaRPr lang="en-US" altLang="pl-PL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  <a:p>
            <a:pPr algn="ctr">
              <a:lnSpc>
                <a:spcPct val="80000"/>
              </a:lnSpc>
            </a:pPr>
            <a:endParaRPr lang="pl-PL" altLang="en-US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983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165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  <a:p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" name="Obraz 30" descr="istockphoto-187063842-170667a"/>
          <p:cNvPicPr>
            <a:picLocks noChangeAspect="1"/>
          </p:cNvPicPr>
          <p:nvPr/>
        </p:nvPicPr>
        <p:blipFill>
          <a:blip r:embed="rId1"/>
          <a:srcRect l="2403" t="11702" r="3009" b="24618"/>
          <a:stretch>
            <a:fillRect/>
          </a:stretch>
        </p:blipFill>
        <p:spPr>
          <a:xfrm>
            <a:off x="3195955" y="-85090"/>
            <a:ext cx="9022715" cy="702818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2981960" cy="7022465"/>
            <a:chOff x="396" y="-125"/>
            <a:chExt cx="469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136"/>
              <a:ext cx="3633" cy="656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>
                <a:lnSpc>
                  <a:spcPct val="30000"/>
                </a:lnSpc>
              </a:pP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41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Biczowanie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166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 rot="16200000">
            <a:off x="-2540" y="3496945"/>
            <a:ext cx="609600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en-US" altLang="pl-PL" sz="2700" b="1" spc="100"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Jezus powiedzia</a:t>
            </a:r>
            <a:r>
              <a:rPr lang="en-US" altLang="en-US" sz="2700" b="1" spc="100"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 spc="100"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: Tak, Ja nim jestem</a:t>
            </a:r>
            <a:r>
              <a:rPr lang="pl-PL" altLang="en-US" sz="2700" b="1" spc="100"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.</a:t>
            </a:r>
            <a:endParaRPr lang="pl-PL" altLang="en-US" sz="2700" b="1" spc="100"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" name="Symbol zastępczy zawartości 24" descr="61eqaochsWL"/>
          <p:cNvPicPr>
            <a:picLocks noChangeAspect="1"/>
          </p:cNvPicPr>
          <p:nvPr/>
        </p:nvPicPr>
        <p:blipFill>
          <a:blip r:embed="rId1"/>
          <a:srcRect t="8690" b="17120"/>
          <a:stretch>
            <a:fillRect/>
          </a:stretch>
        </p:blipFill>
        <p:spPr>
          <a:xfrm>
            <a:off x="3272155" y="-185420"/>
            <a:ext cx="9399270" cy="7128510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0" y="-164465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Biczowanie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167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 rot="16200000">
            <a:off x="-1035685" y="2469515"/>
            <a:ext cx="820674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>
                <a:latin typeface="Times New Roman" panose="02020603050405020304" charset="0"/>
                <a:cs typeface="Times New Roman" panose="02020603050405020304" charset="0"/>
              </a:rPr>
              <a:t>Podburzał by nie płacić podatku cezarowi.</a:t>
            </a:r>
            <a:endParaRPr lang="pl-PL" altLang="en-US" sz="2700" b="1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Symbol zastępczy zawartości 33" descr="proces-jezusa-750x417"/>
          <p:cNvPicPr>
            <a:picLocks noChangeAspect="1"/>
          </p:cNvPicPr>
          <p:nvPr>
            <p:ph idx="1"/>
          </p:nvPr>
        </p:nvPicPr>
        <p:blipFill>
          <a:blip r:embed="rId1"/>
          <a:srcRect l="9784" r="7316"/>
          <a:stretch>
            <a:fillRect/>
          </a:stretch>
        </p:blipFill>
        <p:spPr>
          <a:xfrm>
            <a:off x="3042920" y="-4445"/>
            <a:ext cx="9253220" cy="691134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Biczowanie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168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 rot="16200000">
            <a:off x="-316230" y="3100705"/>
            <a:ext cx="67564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Piłat </a:t>
            </a: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rzekł: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nie znajduj</a:t>
            </a: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ę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w nim żadnej winy</a:t>
            </a: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.</a:t>
            </a:r>
            <a:r>
              <a:rPr sz="1600" spc="-100">
                <a:solidFill>
                  <a:srgbClr val="000000"/>
                </a:solidFill>
                <a:uFillTx/>
                <a:latin typeface="Open Sans"/>
                <a:ea typeface="Open Sans"/>
                <a:sym typeface="+mn-ea"/>
              </a:rPr>
              <a:t> </a:t>
            </a:r>
            <a:endParaRPr lang="pl-PL" altLang="en-US" sz="1600" spc="-100">
              <a:solidFill>
                <a:srgbClr val="000000"/>
              </a:solidFill>
              <a:uFillTx/>
              <a:latin typeface="Open Sans"/>
              <a:ea typeface="Open San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" name="Symbol zastępczy zawartości 30" descr="crucify"/>
          <p:cNvPicPr>
            <a:picLocks noChangeAspect="1"/>
          </p:cNvPicPr>
          <p:nvPr>
            <p:ph idx="1"/>
          </p:nvPr>
        </p:nvPicPr>
        <p:blipFill>
          <a:blip r:embed="rId1"/>
          <a:srcRect l="4340" r="7096"/>
          <a:stretch>
            <a:fillRect/>
          </a:stretch>
        </p:blipFill>
        <p:spPr>
          <a:xfrm>
            <a:off x="3126105" y="-21590"/>
            <a:ext cx="9142095" cy="6995160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223520"/>
            <a:ext cx="2916555" cy="7022465"/>
            <a:chOff x="396" y="352"/>
            <a:chExt cx="4593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solidFill>
              <a:srgbClr val="F6FC14"/>
            </a:solidFill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312" y="352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Biczowanie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169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sp>
        <p:nvSpPr>
          <p:cNvPr id="32" name="Pole tekstowe 31"/>
          <p:cNvSpPr txBox="1"/>
          <p:nvPr/>
        </p:nvSpPr>
        <p:spPr>
          <a:xfrm rot="16200000">
            <a:off x="-701675" y="2895600"/>
            <a:ext cx="730631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Chciał uwolnić Jezusa. Oni woleli Barabasza</a:t>
            </a:r>
            <a:endParaRPr lang="pl-PL" altLang="en-US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Symbol zastępczy zawartości 22" descr="384855_9Ym9_LOURDES150308_HP332_42.jpg"/>
          <p:cNvPicPr>
            <a:picLocks noChangeAspect="1"/>
          </p:cNvPicPr>
          <p:nvPr>
            <p:ph idx="1"/>
          </p:nvPr>
        </p:nvPicPr>
        <p:blipFill>
          <a:blip r:embed="rId1"/>
          <a:srcRect l="16875" r="4622"/>
          <a:stretch>
            <a:fillRect/>
          </a:stretch>
        </p:blipFill>
        <p:spPr>
          <a:xfrm flipH="1">
            <a:off x="3046095" y="0"/>
            <a:ext cx="9231630" cy="704723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17145" y="7112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2901950" cy="7022465"/>
            <a:chOff x="396" y="-125"/>
            <a:chExt cx="4570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175" y="-125"/>
              <a:ext cx="791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Biczowanie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-124460" y="3390265"/>
            <a:ext cx="6096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Wówczas Piłat kazał 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Jezusa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ubiczować.</a:t>
            </a:r>
            <a:endParaRPr lang="pl-PL" altLang="en-US" sz="2700" b="1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170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8000"/>
    </mc:Choice>
    <mc:Fallback>
      <p:transition spd="slow" advTm="8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Obraz 1" descr="800,449,d28d390be662b3f5c670ae97c5f276729b925298"/>
          <p:cNvPicPr>
            <a:picLocks noChangeAspect="1"/>
          </p:cNvPicPr>
          <p:nvPr/>
        </p:nvPicPr>
        <p:blipFill>
          <a:blip r:embed="rId1"/>
          <a:srcRect l="4859" r="5303"/>
          <a:stretch>
            <a:fillRect/>
          </a:stretch>
        </p:blipFill>
        <p:spPr>
          <a:xfrm>
            <a:off x="3044190" y="-48895"/>
            <a:ext cx="9362440" cy="7056755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Biczowanie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 rot="16200000">
            <a:off x="-78740" y="3401060"/>
            <a:ext cx="6294120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Męka Naszego Pana. Biczowanie.</a:t>
            </a:r>
            <a:endParaRPr lang="pl-PL" altLang="en-US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</a:t>
            </a:r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4000"/>
    </mc:Choice>
    <mc:Fallback>
      <p:transition spd="slow" advTm="1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Prostokąt 12"/>
          <p:cNvSpPr/>
          <p:nvPr/>
        </p:nvSpPr>
        <p:spPr>
          <a:xfrm>
            <a:off x="11209020" y="-5080"/>
            <a:ext cx="980440" cy="6997700"/>
          </a:xfrm>
          <a:prstGeom prst="rect">
            <a:avLst/>
          </a:prstGeom>
          <a:gradFill>
            <a:gsLst>
              <a:gs pos="100000">
                <a:srgbClr val="FF0000">
                  <a:lumMod val="46000"/>
                  <a:lumOff val="54000"/>
                </a:srgbClr>
              </a:gs>
              <a:gs pos="0">
                <a:schemeClr val="bg1"/>
              </a:gs>
              <a:gs pos="0">
                <a:schemeClr val="bg1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pic>
        <p:nvPicPr>
          <p:cNvPr id="11" name="Symbol zastępczy zawartości 3" descr="Tajemnice+Bolesne"/>
          <p:cNvPicPr>
            <a:picLocks noChangeAspect="1"/>
          </p:cNvPicPr>
          <p:nvPr/>
        </p:nvPicPr>
        <p:blipFill>
          <a:blip r:embed="rId1"/>
          <a:srcRect l="4222" r="1183"/>
          <a:stretch>
            <a:fillRect/>
          </a:stretch>
        </p:blipFill>
        <p:spPr>
          <a:xfrm>
            <a:off x="-9525" y="-5080"/>
            <a:ext cx="11218545" cy="7067550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4728210" y="2922270"/>
            <a:ext cx="2125980" cy="2590165"/>
            <a:chOff x="1721" y="1760"/>
            <a:chExt cx="3348" cy="4079"/>
          </a:xfrm>
        </p:grpSpPr>
        <p:sp>
          <p:nvSpPr>
            <p:cNvPr id="2" name="Prostokąt 1"/>
            <p:cNvSpPr/>
            <p:nvPr/>
          </p:nvSpPr>
          <p:spPr>
            <a:xfrm>
              <a:off x="1724" y="1760"/>
              <a:ext cx="3328" cy="3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3" name="Prostokąt 2"/>
            <p:cNvSpPr/>
            <p:nvPr/>
          </p:nvSpPr>
          <p:spPr>
            <a:xfrm>
              <a:off x="1721" y="5490"/>
              <a:ext cx="3332" cy="3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5" name="Prostokąt 4"/>
            <p:cNvSpPr/>
            <p:nvPr/>
          </p:nvSpPr>
          <p:spPr>
            <a:xfrm rot="5400000">
              <a:off x="-148" y="3634"/>
              <a:ext cx="4076" cy="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rostokąt 5"/>
            <p:cNvSpPr/>
            <p:nvPr/>
          </p:nvSpPr>
          <p:spPr>
            <a:xfrm rot="5400000">
              <a:off x="2850" y="3620"/>
              <a:ext cx="4076" cy="3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cxnSp>
        <p:nvCxnSpPr>
          <p:cNvPr id="8" name="Łącznik prosty 7"/>
          <p:cNvCxnSpPr/>
          <p:nvPr/>
        </p:nvCxnSpPr>
        <p:spPr>
          <a:xfrm>
            <a:off x="6864350" y="3642575"/>
            <a:ext cx="2894965" cy="15875"/>
          </a:xfrm>
          <a:prstGeom prst="line">
            <a:avLst/>
          </a:prstGeom>
          <a:ln w="127000">
            <a:solidFill>
              <a:srgbClr val="F6FC1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>
            <a:off x="2512695" y="488315"/>
            <a:ext cx="6231255" cy="748030"/>
            <a:chOff x="5347" y="-1367"/>
            <a:chExt cx="9813" cy="1178"/>
          </a:xfrm>
        </p:grpSpPr>
        <p:sp>
          <p:nvSpPr>
            <p:cNvPr id="16" name="Prostokąt 15"/>
            <p:cNvSpPr/>
            <p:nvPr/>
          </p:nvSpPr>
          <p:spPr>
            <a:xfrm>
              <a:off x="5347" y="-1211"/>
              <a:ext cx="9420" cy="91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5882" y="-1367"/>
              <a:ext cx="9278" cy="11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pl-PL" altLang="en-US" sz="4000" spc="300">
                  <a:solidFill>
                    <a:schemeClr val="tx1"/>
                  </a:solidFill>
                  <a:uFillTx/>
                  <a:latin typeface="Segoe UI Black" panose="020B0A02040204020203" charset="0"/>
                  <a:cs typeface="Segoe UI Black" panose="020B0A02040204020203" charset="0"/>
                </a:rPr>
                <a:t>Tajemnice Bolesne</a:t>
              </a:r>
              <a:endParaRPr lang="pl-PL" altLang="en-US" sz="4000" spc="300">
                <a:solidFill>
                  <a:schemeClr val="tx1"/>
                </a:solidFill>
                <a:uFillTx/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</p:grpSp>
      <p:pic>
        <p:nvPicPr>
          <p:cNvPr id="17" name="Obraz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0" y="-81280"/>
            <a:ext cx="876300" cy="6085205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172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6" name="Symbol zastępczy zawartości 25" descr="spettacolo-vasciarelli"/>
          <p:cNvPicPr>
            <a:picLocks noChangeAspect="1"/>
          </p:cNvPicPr>
          <p:nvPr>
            <p:ph idx="1"/>
          </p:nvPr>
        </p:nvPicPr>
        <p:blipFill>
          <a:blip r:embed="rId1"/>
          <a:srcRect r="20266" b="6754"/>
          <a:stretch>
            <a:fillRect/>
          </a:stretch>
        </p:blipFill>
        <p:spPr>
          <a:xfrm>
            <a:off x="3195320" y="-79375"/>
            <a:ext cx="8996680" cy="702246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252095" y="0"/>
            <a:ext cx="614172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Modlitwa Pana Jezusa w Ogrójcu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 rot="16200000">
            <a:off x="-78740" y="3425825"/>
            <a:ext cx="632968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Usiądźcie tu, </a:t>
            </a: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a 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Ja odejdę</a:t>
            </a: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i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będę się modlił</a:t>
            </a:r>
            <a:r>
              <a:rPr sz="1600">
                <a:solidFill>
                  <a:srgbClr val="000000"/>
                </a:solidFill>
                <a:latin typeface="Open Sans"/>
                <a:ea typeface="Open Sans"/>
                <a:sym typeface="+mn-ea"/>
              </a:rPr>
              <a:t>.</a:t>
            </a:r>
            <a:endParaRPr lang="pl-PL" altLang="en-US" sz="1600">
              <a:solidFill>
                <a:srgbClr val="000000"/>
              </a:solidFill>
              <a:latin typeface="Open Sans"/>
              <a:ea typeface="Open Sans"/>
              <a:sym typeface="+mn-ea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146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360_F_1384995860_DS4gpIHijle8AM0dKZl9YjQwXvBhyDmt"/>
          <p:cNvPicPr>
            <a:picLocks noChangeAspect="1"/>
          </p:cNvPicPr>
          <p:nvPr>
            <p:ph idx="1"/>
          </p:nvPr>
        </p:nvPicPr>
        <p:blipFill>
          <a:blip r:embed="rId1"/>
          <a:srcRect l="7345" t="73" r="8181" b="-73"/>
          <a:stretch>
            <a:fillRect/>
          </a:stretch>
        </p:blipFill>
        <p:spPr>
          <a:xfrm>
            <a:off x="3124200" y="0"/>
            <a:ext cx="9156700" cy="6912610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816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20"/>
              <a:ext cx="3634" cy="696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b" anchorCtr="0">
              <a:no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Ojcze nasz ...</a:t>
              </a:r>
              <a:endParaRPr lang="pl-PL" alt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Cierniem ukoronowanie 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 rot="16200000">
            <a:off x="0" y="3480435"/>
            <a:ext cx="6096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700" b="1" spc="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A żołnierze, uplótłszy koronę z cierni,</a:t>
            </a:r>
            <a:endParaRPr lang="pl-PL" altLang="en-US" sz="2700" b="1" spc="100">
              <a:solidFill>
                <a:srgbClr val="000000"/>
              </a:solidFill>
              <a:uFillTx/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173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3000"/>
    </mc:Choice>
    <mc:Fallback>
      <p:transition spd="slow" advTm="23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Symbol zastępczy zawartości 23" descr="EVPjgpfVAAEwL6S"/>
          <p:cNvPicPr>
            <a:picLocks noChangeAspect="1"/>
          </p:cNvPicPr>
          <p:nvPr/>
        </p:nvPicPr>
        <p:blipFill>
          <a:blip r:embed="rId1"/>
          <a:srcRect l="9070" r="6486"/>
          <a:stretch>
            <a:fillRect/>
          </a:stretch>
        </p:blipFill>
        <p:spPr>
          <a:xfrm flipH="1">
            <a:off x="3044190" y="-67310"/>
            <a:ext cx="9234805" cy="70104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Cierniem ukoronowanie 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52705" y="3351530"/>
            <a:ext cx="6096000" cy="4235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sz="2700" b="1" spc="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włożyli Mu ją na głow</a:t>
            </a:r>
            <a:r>
              <a:rPr lang="pl-PL" sz="2700" b="1" spc="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ę</a:t>
            </a:r>
            <a:endParaRPr lang="pl-PL" sz="2700" b="1" spc="100">
              <a:solidFill>
                <a:srgbClr val="000000"/>
              </a:solidFill>
              <a:uFillTx/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98361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174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  <a:p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pic>
        <p:nvPicPr>
          <p:cNvPr id="21" name="Symbol zastępczy zawartości 20" descr="peh"/>
          <p:cNvPicPr>
            <a:picLocks noChangeAspect="1"/>
          </p:cNvPicPr>
          <p:nvPr>
            <p:ph idx="1"/>
          </p:nvPr>
        </p:nvPicPr>
        <p:blipFill>
          <a:blip r:embed="rId1"/>
          <a:srcRect t="8719" b="29354"/>
          <a:stretch>
            <a:fillRect/>
          </a:stretch>
        </p:blipFill>
        <p:spPr>
          <a:xfrm>
            <a:off x="3272155" y="0"/>
            <a:ext cx="9027160" cy="7061200"/>
          </a:xfrm>
          <a:prstGeom prst="rect">
            <a:avLst/>
          </a:prstGeom>
        </p:spPr>
      </p:pic>
      <p:sp>
        <p:nvSpPr>
          <p:cNvPr id="23" name="Pole tekstowe 22"/>
          <p:cNvSpPr txBox="1"/>
          <p:nvPr/>
        </p:nvSpPr>
        <p:spPr>
          <a:xfrm rot="16200000">
            <a:off x="-591820" y="2851785"/>
            <a:ext cx="733742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Dali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</a:t>
            </a: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Mu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płaszcz</a:t>
            </a: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purpurowy</a:t>
            </a: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i trzcinę do ręki</a:t>
            </a:r>
            <a:endParaRPr lang="pl-PL" altLang="en-US" sz="2700" b="1" spc="-100">
              <a:solidFill>
                <a:srgbClr val="000000"/>
              </a:solidFill>
              <a:uFillTx/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Cierniem ukoronowanie 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175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" name="Symbol zastępczy zawartości 26" descr="bazylika_grobu_panskiego_w_jerozolimie._wnetrze._foto._jozef_augustyn_sj_190"/>
          <p:cNvPicPr>
            <a:picLocks noChangeAspect="1"/>
          </p:cNvPicPr>
          <p:nvPr>
            <p:ph idx="1"/>
          </p:nvPr>
        </p:nvPicPr>
        <p:blipFill>
          <a:blip r:embed="rId1"/>
          <a:srcRect t="12714" b="25619"/>
          <a:stretch>
            <a:fillRect/>
          </a:stretch>
        </p:blipFill>
        <p:spPr>
          <a:xfrm>
            <a:off x="3195955" y="-158115"/>
            <a:ext cx="8998585" cy="705104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Cierniem ukoronowanie 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 rot="16200000">
            <a:off x="-588010" y="2948940"/>
            <a:ext cx="731139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700" b="1" spc="-5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Potem </a:t>
            </a:r>
            <a:r>
              <a:rPr lang="pl-PL" sz="2700" b="1" spc="-5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naigrywali się z </a:t>
            </a:r>
            <a:r>
              <a:rPr sz="2700" b="1" spc="-5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Niego i policzkowali.</a:t>
            </a:r>
            <a:endParaRPr lang="pl-PL" altLang="en-US" sz="2700" b="1" spc="-50">
              <a:solidFill>
                <a:srgbClr val="000000"/>
              </a:solidFill>
              <a:uFillTx/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176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Symbol zastępczy zawartości 20" descr="Ecce Homo"/>
          <p:cNvPicPr>
            <a:picLocks noChangeAspect="1"/>
          </p:cNvPicPr>
          <p:nvPr/>
        </p:nvPicPr>
        <p:blipFill>
          <a:blip r:embed="rId1"/>
          <a:srcRect t="2129" r="2801"/>
          <a:stretch>
            <a:fillRect/>
          </a:stretch>
        </p:blipFill>
        <p:spPr>
          <a:xfrm>
            <a:off x="3157220" y="-5080"/>
            <a:ext cx="9034780" cy="7005955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Cierniem ukoronowanie 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 rot="16200000">
            <a:off x="-514985" y="2994660"/>
            <a:ext cx="716470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Ujrzawszy 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Jezus</a:t>
            </a: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a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Piłat rzekł: Oto Człowiek.</a:t>
            </a:r>
            <a:endParaRPr lang="pl-PL" altLang="en-US" sz="2700" b="1" spc="-100">
              <a:solidFill>
                <a:srgbClr val="000000"/>
              </a:solidFill>
              <a:uFillTx/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177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" name="Symbol zastępczy zawartości 29" descr="df5d7b908901cce6a699269183a7c163"/>
          <p:cNvPicPr>
            <a:picLocks noChangeAspect="1"/>
          </p:cNvPicPr>
          <p:nvPr>
            <p:ph idx="1"/>
          </p:nvPr>
        </p:nvPicPr>
        <p:blipFill>
          <a:blip r:embed="rId1"/>
          <a:srcRect l="1982" t="7487" r="19583" b="9314"/>
          <a:stretch>
            <a:fillRect/>
          </a:stretch>
        </p:blipFill>
        <p:spPr>
          <a:xfrm>
            <a:off x="3119755" y="0"/>
            <a:ext cx="9072245" cy="694309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Cierniem ukoronowanie 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 rot="16200000">
            <a:off x="-167005" y="3410585"/>
            <a:ext cx="651065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/>
            <a:r>
              <a:rPr lang="pl-PL" sz="2700" b="1" spc="-130">
                <a:solidFill>
                  <a:srgbClr val="474747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Jak</a:t>
            </a:r>
            <a:r>
              <a:rPr sz="2700" b="1" spc="-130">
                <a:solidFill>
                  <a:srgbClr val="474747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 go uwolnisz, </a:t>
            </a:r>
            <a:r>
              <a:rPr sz="2700" b="1" spc="-130">
                <a:solidFill>
                  <a:srgbClr val="767676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nie jesteś przyjacielem</a:t>
            </a:r>
            <a:r>
              <a:rPr sz="2700" b="1" spc="-130">
                <a:solidFill>
                  <a:srgbClr val="474747"/>
                </a:solidFill>
                <a:latin typeface="Times New Roman" panose="02020603050405020304" charset="0"/>
                <a:ea typeface="Arial" panose="020B0604020202020204"/>
                <a:cs typeface="Times New Roman" panose="02020603050405020304" charset="0"/>
                <a:sym typeface="+mn-ea"/>
              </a:rPr>
              <a:t> cezara.</a:t>
            </a:r>
            <a:endParaRPr lang="pl-PL" altLang="en-US" sz="2700" b="1" spc="-130">
              <a:solidFill>
                <a:srgbClr val="474747"/>
              </a:solidFill>
              <a:latin typeface="Times New Roman" panose="02020603050405020304" charset="0"/>
              <a:ea typeface="Arial" panose="020B0604020202020204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178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" name="Symbol zastępczy zawartości 26" descr="399"/>
          <p:cNvPicPr>
            <a:picLocks noChangeAspect="1"/>
          </p:cNvPicPr>
          <p:nvPr>
            <p:ph idx="1"/>
          </p:nvPr>
        </p:nvPicPr>
        <p:blipFill>
          <a:blip r:embed="rId1"/>
          <a:srcRect t="6882"/>
          <a:stretch>
            <a:fillRect/>
          </a:stretch>
        </p:blipFill>
        <p:spPr>
          <a:xfrm>
            <a:off x="3042920" y="-5715"/>
            <a:ext cx="9164320" cy="7061200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2905760" cy="7022465"/>
            <a:chOff x="396" y="-125"/>
            <a:chExt cx="457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29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Cierniem ukoronowanie 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 rot="16200000">
            <a:off x="-370840" y="3407410"/>
            <a:ext cx="6570980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sz="2700" b="1" i="0" spc="-100">
                <a:solidFill>
                  <a:srgbClr val="474747"/>
                </a:solidFill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</a:rPr>
              <a:t> Kto się czyni królem, sprzeciwia się cezarowi</a:t>
            </a:r>
            <a:r>
              <a:rPr lang="pl-PL" sz="2700" b="1" i="0" spc="-100">
                <a:solidFill>
                  <a:srgbClr val="474747"/>
                </a:solidFill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</a:rPr>
              <a:t>.</a:t>
            </a:r>
            <a:r>
              <a:rPr sz="2700" b="1" i="0" spc="-100">
                <a:solidFill>
                  <a:srgbClr val="474747"/>
                </a:solidFill>
                <a:uFillTx/>
                <a:latin typeface="Times New Roman" panose="02020603050405020304" charset="0"/>
                <a:ea typeface="Arial" panose="020B0604020202020204"/>
                <a:cs typeface="Times New Roman" panose="02020603050405020304" charset="0"/>
              </a:rPr>
              <a:t> </a:t>
            </a:r>
            <a:r>
              <a:rPr sz="1600" b="0" i="0" spc="-100">
                <a:solidFill>
                  <a:srgbClr val="474747"/>
                </a:solidFill>
                <a:uFillTx/>
                <a:latin typeface="Arial" panose="020B0604020202020204"/>
                <a:ea typeface="Arial" panose="020B0604020202020204"/>
              </a:rPr>
              <a:t>...</a:t>
            </a:r>
            <a:endParaRPr sz="1600" b="0" i="0" spc="-100">
              <a:solidFill>
                <a:srgbClr val="474747"/>
              </a:solidFill>
              <a:uFillTx/>
              <a:latin typeface="Arial" panose="020B0604020202020204"/>
              <a:ea typeface="Arial" panose="020B0604020202020204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179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Obraz 20" descr="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2155" y="-5080"/>
            <a:ext cx="9107701" cy="695200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136"/>
              <a:ext cx="3633" cy="656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>
                <a:lnSpc>
                  <a:spcPct val="30000"/>
                </a:lnSpc>
              </a:pP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Cierniem ukoronowanie 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 rot="16200000">
            <a:off x="-434975" y="3021965"/>
            <a:ext cx="700913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Gdy Go </a:t>
            </a: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Żydzi ujrzeli 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zawołali: Ukrzyżuj!</a:t>
            </a:r>
            <a:endParaRPr lang="pl-PL" altLang="en-US" sz="2700" b="1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180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Obraz 24" descr="filing_images_2efd5630aa44"/>
          <p:cNvPicPr>
            <a:picLocks noChangeAspect="1"/>
          </p:cNvPicPr>
          <p:nvPr/>
        </p:nvPicPr>
        <p:blipFill>
          <a:blip r:embed="rId1"/>
          <a:srcRect t="4348" b="3333"/>
          <a:stretch>
            <a:fillRect/>
          </a:stretch>
        </p:blipFill>
        <p:spPr>
          <a:xfrm>
            <a:off x="3223895" y="-158115"/>
            <a:ext cx="9046210" cy="7162165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0" y="-164465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Cierniem ukoronowanie 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 rot="16200000">
            <a:off x="15875" y="3550285"/>
            <a:ext cx="6096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pl-PL">
                <a:sym typeface="+mn-ea"/>
              </a:rPr>
              <a:t> 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Pi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at: C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óż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wi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ę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c mam uczyni</a:t>
            </a:r>
            <a:r>
              <a:rPr lang="en-US" altLang="en-US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ć</a:t>
            </a:r>
            <a:r>
              <a:rPr lang="en-US" altLang="pl-PL" sz="2700" b="1">
                <a:latin typeface="Times New Roman" panose="02020603050405020304" charset="0"/>
                <a:cs typeface="Times New Roman" panose="02020603050405020304" charset="0"/>
                <a:sym typeface="+mn-ea"/>
              </a:rPr>
              <a:t> z Jezusem?</a:t>
            </a:r>
            <a:endParaRPr lang="en-US" altLang="en-US" sz="2700" b="1"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181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7" name="Symbol zastępczy zawartości 16" descr="Munkacsy_Ecce_homo_A"/>
          <p:cNvPicPr>
            <a:picLocks noChangeAspect="1"/>
          </p:cNvPicPr>
          <p:nvPr>
            <p:ph idx="1"/>
          </p:nvPr>
        </p:nvPicPr>
        <p:blipFill>
          <a:blip r:embed="rId1"/>
          <a:srcRect r="19060"/>
          <a:stretch>
            <a:fillRect/>
          </a:stretch>
        </p:blipFill>
        <p:spPr>
          <a:xfrm>
            <a:off x="3122295" y="0"/>
            <a:ext cx="9079230" cy="692658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Cierniem ukoronowanie 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-155575" y="3400425"/>
            <a:ext cx="640715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Zawo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ł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ali wszyscy: Na krzy</a:t>
            </a:r>
            <a:r>
              <a:rPr lang="en-US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ż</a:t>
            </a:r>
            <a:r>
              <a:rPr lang="en-US" altLang="pl-PL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ea"/>
              </a:rPr>
              <a:t> z Nim!</a:t>
            </a:r>
            <a:endParaRPr lang="en-US" altLang="pl-PL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182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5" name="Symbol zastępczy zawartości 24" descr="4sfdg"/>
          <p:cNvPicPr>
            <a:picLocks noChangeAspect="1"/>
          </p:cNvPicPr>
          <p:nvPr>
            <p:ph idx="1"/>
          </p:nvPr>
        </p:nvPicPr>
        <p:blipFill>
          <a:blip r:embed="rId1"/>
          <a:srcRect l="7223" r="25998" b="3194"/>
          <a:stretch>
            <a:fillRect/>
          </a:stretch>
        </p:blipFill>
        <p:spPr>
          <a:xfrm>
            <a:off x="3042920" y="-5715"/>
            <a:ext cx="9158605" cy="694880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252095" y="0"/>
            <a:ext cx="614172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Modlitwa Pana Jezusa w Ogrójcu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 rot="16200000">
            <a:off x="8255" y="3477260"/>
            <a:ext cx="609727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Wzią</a:t>
            </a: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ł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z sobą Piotra i synów Zebedeusza.</a:t>
            </a:r>
            <a:endParaRPr lang="pl-PL" altLang="en-US" sz="2700" b="1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147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Obraz 23" descr="WhatsApp-Image-2023-04-07-at-09.37.50"/>
          <p:cNvPicPr>
            <a:picLocks noChangeAspect="1"/>
          </p:cNvPicPr>
          <p:nvPr/>
        </p:nvPicPr>
        <p:blipFill>
          <a:blip r:embed="rId1"/>
          <a:srcRect l="5423"/>
          <a:stretch>
            <a:fillRect/>
          </a:stretch>
        </p:blipFill>
        <p:spPr>
          <a:xfrm>
            <a:off x="3220085" y="-68580"/>
            <a:ext cx="9735185" cy="6975475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solidFill>
              <a:srgbClr val="F6FC14"/>
            </a:solidFill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Cierniem ukoronowanie 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-78740" y="3274060"/>
            <a:ext cx="6608445" cy="6203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>
              <a:lnSpc>
                <a:spcPct val="80000"/>
              </a:lnSpc>
            </a:pPr>
            <a:r>
              <a:rPr lang="pl-PL" sz="2700" b="1" i="0" spc="-50">
                <a:solidFill>
                  <a:srgbClr val="545D7E"/>
                </a:solidFill>
                <a:uFillTx/>
                <a:latin typeface="Times New Roman" panose="02020603050405020304" charset="0"/>
                <a:ea typeface="Google Sans"/>
                <a:cs typeface="Times New Roman" panose="02020603050405020304" charset="0"/>
              </a:rPr>
              <a:t>Wtedy Piłat umył ręce i powiedział:</a:t>
            </a:r>
            <a:endParaRPr lang="pl-PL" sz="2700" b="1" i="0" spc="-50">
              <a:solidFill>
                <a:srgbClr val="545D7E"/>
              </a:solidFill>
              <a:uFillTx/>
              <a:latin typeface="Times New Roman" panose="02020603050405020304" charset="0"/>
              <a:ea typeface="Google Sans"/>
              <a:cs typeface="Times New Roman" panose="02020603050405020304" charset="0"/>
            </a:endParaRPr>
          </a:p>
          <a:p>
            <a:pPr marL="0" indent="0" algn="ctr">
              <a:lnSpc>
                <a:spcPct val="80000"/>
              </a:lnSpc>
            </a:pPr>
            <a:endParaRPr sz="1600" b="0" i="0" spc="-50">
              <a:solidFill>
                <a:srgbClr val="545D7E"/>
              </a:solidFill>
              <a:uFillTx/>
              <a:latin typeface="Google Sans"/>
              <a:ea typeface="Google Sans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183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Symbol zastępczy zawartości 22" descr="TvyBekWBSPU3L4mML2XrsqtaGzGhfqhM"/>
          <p:cNvPicPr>
            <a:picLocks noChangeAspect="1"/>
          </p:cNvPicPr>
          <p:nvPr/>
        </p:nvPicPr>
        <p:blipFill>
          <a:blip r:embed="rId1"/>
          <a:srcRect t="15476" b="11845"/>
          <a:stretch>
            <a:fillRect/>
          </a:stretch>
        </p:blipFill>
        <p:spPr>
          <a:xfrm>
            <a:off x="3255645" y="-128905"/>
            <a:ext cx="8971915" cy="715137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17145" y="-508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" name="Symbol zastępczy zawartości 2"/>
          <p:cNvSpPr/>
          <p:nvPr>
            <p:ph idx="1"/>
          </p:nvPr>
        </p:nvSpPr>
        <p:spPr>
          <a:xfrm>
            <a:off x="4429125" y="3745865"/>
            <a:ext cx="6924675" cy="2431415"/>
          </a:xfrm>
        </p:spPr>
        <p:txBody>
          <a:bodyPr/>
          <a:p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Cierniem ukoronowanie 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 rot="16200000">
            <a:off x="-152400" y="3425190"/>
            <a:ext cx="641286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700" b="1" spc="-70">
                <a:solidFill>
                  <a:srgbClr val="545D7E"/>
                </a:solidFill>
                <a:uFillTx/>
                <a:latin typeface="Times New Roman" panose="02020603050405020304" charset="0"/>
                <a:ea typeface="Google Sans"/>
                <a:cs typeface="Times New Roman" panose="02020603050405020304" charset="0"/>
                <a:sym typeface="+mn-ea"/>
              </a:rPr>
              <a:t>Nie jestem winny krwi tego</a:t>
            </a:r>
            <a:r>
              <a:rPr lang="pl-PL" sz="2700" b="1" spc="-70">
                <a:solidFill>
                  <a:srgbClr val="545D7E"/>
                </a:solidFill>
                <a:uFillTx/>
                <a:latin typeface="Times New Roman" panose="02020603050405020304" charset="0"/>
                <a:ea typeface="Google Sans"/>
                <a:cs typeface="Times New Roman" panose="02020603050405020304" charset="0"/>
                <a:sym typeface="+mn-ea"/>
              </a:rPr>
              <a:t> </a:t>
            </a:r>
            <a:r>
              <a:rPr sz="2700" b="1" spc="-70">
                <a:solidFill>
                  <a:srgbClr val="545D7E"/>
                </a:solidFill>
                <a:uFillTx/>
                <a:latin typeface="Times New Roman" panose="02020603050405020304" charset="0"/>
                <a:ea typeface="Google Sans"/>
                <a:cs typeface="Times New Roman" panose="02020603050405020304" charset="0"/>
                <a:sym typeface="+mn-ea"/>
              </a:rPr>
              <a:t>Sprawiedliwego</a:t>
            </a:r>
            <a:r>
              <a:rPr sz="1600" spc="-70">
                <a:solidFill>
                  <a:srgbClr val="545D7E"/>
                </a:solidFill>
                <a:uFillTx/>
                <a:latin typeface="Google Sans"/>
                <a:ea typeface="Google Sans"/>
                <a:sym typeface="+mn-ea"/>
              </a:rPr>
              <a:t>.</a:t>
            </a:r>
            <a:endParaRPr lang="pl-PL" altLang="en-US" sz="1600" spc="-70">
              <a:solidFill>
                <a:srgbClr val="545D7E"/>
              </a:solidFill>
              <a:uFillTx/>
              <a:latin typeface="Google Sans"/>
              <a:ea typeface="Google Sans"/>
              <a:sym typeface="+mn-ea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184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8000"/>
    </mc:Choice>
    <mc:Fallback>
      <p:transition spd="slow" advTm="8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Symbol zastępczy zawartości 23" descr="Short_Stations1"/>
          <p:cNvPicPr>
            <a:picLocks noChangeAspect="1"/>
          </p:cNvPicPr>
          <p:nvPr/>
        </p:nvPicPr>
        <p:blipFill>
          <a:blip r:embed="rId1"/>
          <a:srcRect r="37973"/>
          <a:stretch>
            <a:fillRect/>
          </a:stretch>
        </p:blipFill>
        <p:spPr>
          <a:xfrm>
            <a:off x="3119120" y="-5715"/>
            <a:ext cx="9072880" cy="6894830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44900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Cierniem ukoronowanie 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 rot="16200000">
            <a:off x="9525" y="3504565"/>
            <a:ext cx="6096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/>
            <a:r>
              <a:rPr lang="pl-PL" sz="2700" b="1" spc="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I</a:t>
            </a:r>
            <a:r>
              <a:rPr sz="2700" b="1" spc="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wydał Go im, aby Go ukrzyżowano.</a:t>
            </a:r>
            <a:endParaRPr lang="pl-PL" altLang="en-US" sz="2700" b="1" spc="100">
              <a:solidFill>
                <a:srgbClr val="000000"/>
              </a:solidFill>
              <a:uFillTx/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185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4000"/>
    </mc:Choice>
    <mc:Fallback>
      <p:transition spd="slow" advTm="1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Prostokąt 12"/>
          <p:cNvSpPr/>
          <p:nvPr/>
        </p:nvSpPr>
        <p:spPr>
          <a:xfrm>
            <a:off x="11209020" y="-5080"/>
            <a:ext cx="980440" cy="6997700"/>
          </a:xfrm>
          <a:prstGeom prst="rect">
            <a:avLst/>
          </a:prstGeom>
          <a:gradFill>
            <a:gsLst>
              <a:gs pos="100000">
                <a:srgbClr val="FF0000">
                  <a:lumMod val="46000"/>
                  <a:lumOff val="54000"/>
                </a:srgbClr>
              </a:gs>
              <a:gs pos="0">
                <a:schemeClr val="bg1"/>
              </a:gs>
              <a:gs pos="0">
                <a:schemeClr val="bg1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pic>
        <p:nvPicPr>
          <p:cNvPr id="11" name="Symbol zastępczy zawartości 3" descr="Tajemnice+Bolesne"/>
          <p:cNvPicPr>
            <a:picLocks noChangeAspect="1"/>
          </p:cNvPicPr>
          <p:nvPr/>
        </p:nvPicPr>
        <p:blipFill>
          <a:blip r:embed="rId1"/>
          <a:srcRect l="4222" r="1183"/>
          <a:stretch>
            <a:fillRect/>
          </a:stretch>
        </p:blipFill>
        <p:spPr>
          <a:xfrm>
            <a:off x="0" y="-74930"/>
            <a:ext cx="11218545" cy="7067550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6876415" y="3581400"/>
            <a:ext cx="2125980" cy="2590165"/>
            <a:chOff x="1721" y="1760"/>
            <a:chExt cx="3348" cy="4079"/>
          </a:xfrm>
        </p:grpSpPr>
        <p:sp>
          <p:nvSpPr>
            <p:cNvPr id="2" name="Prostokąt 1"/>
            <p:cNvSpPr/>
            <p:nvPr/>
          </p:nvSpPr>
          <p:spPr>
            <a:xfrm>
              <a:off x="1724" y="1760"/>
              <a:ext cx="3328" cy="3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3" name="Prostokąt 2"/>
            <p:cNvSpPr/>
            <p:nvPr/>
          </p:nvSpPr>
          <p:spPr>
            <a:xfrm>
              <a:off x="1721" y="5490"/>
              <a:ext cx="3332" cy="3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5" name="Prostokąt 4"/>
            <p:cNvSpPr/>
            <p:nvPr/>
          </p:nvSpPr>
          <p:spPr>
            <a:xfrm rot="5400000">
              <a:off x="-148" y="3634"/>
              <a:ext cx="4076" cy="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rostokąt 5"/>
            <p:cNvSpPr/>
            <p:nvPr/>
          </p:nvSpPr>
          <p:spPr>
            <a:xfrm rot="5400000">
              <a:off x="2850" y="3620"/>
              <a:ext cx="4076" cy="3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cxnSp>
        <p:nvCxnSpPr>
          <p:cNvPr id="8" name="Łącznik prosty 7"/>
          <p:cNvCxnSpPr/>
          <p:nvPr/>
        </p:nvCxnSpPr>
        <p:spPr>
          <a:xfrm flipV="1">
            <a:off x="4874895" y="5896190"/>
            <a:ext cx="2119630" cy="52070"/>
          </a:xfrm>
          <a:prstGeom prst="line">
            <a:avLst/>
          </a:prstGeom>
          <a:ln w="127000">
            <a:solidFill>
              <a:srgbClr val="F6FC1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>
            <a:off x="2588895" y="412115"/>
            <a:ext cx="6231255" cy="748030"/>
            <a:chOff x="5347" y="-1367"/>
            <a:chExt cx="9813" cy="1178"/>
          </a:xfrm>
        </p:grpSpPr>
        <p:sp>
          <p:nvSpPr>
            <p:cNvPr id="16" name="Prostokąt 15"/>
            <p:cNvSpPr/>
            <p:nvPr/>
          </p:nvSpPr>
          <p:spPr>
            <a:xfrm>
              <a:off x="5347" y="-1211"/>
              <a:ext cx="9420" cy="91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5882" y="-1367"/>
              <a:ext cx="9278" cy="11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pl-PL" altLang="en-US" sz="4000" spc="300">
                  <a:solidFill>
                    <a:schemeClr val="tx1"/>
                  </a:solidFill>
                  <a:uFillTx/>
                  <a:latin typeface="Segoe UI Black" panose="020B0A02040204020203" charset="0"/>
                  <a:cs typeface="Segoe UI Black" panose="020B0A02040204020203" charset="0"/>
                </a:rPr>
                <a:t>Tajemnice Bolesne</a:t>
              </a:r>
              <a:endParaRPr lang="pl-PL" altLang="en-US" sz="4000" spc="300">
                <a:solidFill>
                  <a:schemeClr val="tx1"/>
                </a:solidFill>
                <a:uFillTx/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</p:grpSp>
      <p:pic>
        <p:nvPicPr>
          <p:cNvPr id="17" name="Obraz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0" y="-81280"/>
            <a:ext cx="876300" cy="6085205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186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stacja-2"/>
          <p:cNvPicPr>
            <a:picLocks noChangeAspect="1"/>
          </p:cNvPicPr>
          <p:nvPr>
            <p:ph idx="1"/>
          </p:nvPr>
        </p:nvPicPr>
        <p:blipFill>
          <a:blip r:embed="rId1"/>
          <a:srcRect l="12444" r="13137"/>
          <a:stretch>
            <a:fillRect/>
          </a:stretch>
        </p:blipFill>
        <p:spPr>
          <a:xfrm>
            <a:off x="3042920" y="-81280"/>
            <a:ext cx="9218930" cy="6967855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816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20"/>
              <a:ext cx="3634" cy="696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b" anchorCtr="0">
              <a:no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Ojcze nasz ...</a:t>
              </a:r>
              <a:endParaRPr lang="pl-PL" alt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3663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Droga Krzyżowa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 rot="16200000">
            <a:off x="228600" y="3347720"/>
            <a:ext cx="5661660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ts val="2100"/>
              </a:spcBef>
              <a:spcAft>
                <a:spcPct val="0"/>
              </a:spcAft>
            </a:pPr>
            <a:r>
              <a:rPr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Jezus bierze krzyż na Swoje ramiona</a:t>
            </a:r>
            <a:endParaRPr sz="2700" b="1" i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187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3000"/>
    </mc:Choice>
    <mc:Fallback>
      <p:transition spd="slow" advTm="23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3" name="Symbol zastępczy zawartości 22" descr="droga_krzyz_dzieci_2019_1"/>
          <p:cNvPicPr>
            <a:picLocks noChangeAspect="1"/>
          </p:cNvPicPr>
          <p:nvPr>
            <p:ph idx="1"/>
          </p:nvPr>
        </p:nvPicPr>
        <p:blipFill>
          <a:blip r:embed="rId1"/>
          <a:srcRect l="9132" t="3210" r="11592"/>
          <a:stretch>
            <a:fillRect/>
          </a:stretch>
        </p:blipFill>
        <p:spPr>
          <a:xfrm>
            <a:off x="2893060" y="-79375"/>
            <a:ext cx="9368790" cy="696976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53663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Droga Krzyżowa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-295275" y="3272155"/>
            <a:ext cx="673036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 Jezus dźwiga krzyż na obolałych plecach</a:t>
            </a:r>
            <a:endParaRPr lang="pl-PL" altLang="en-US" sz="2700" b="1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188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1" name="Symbol zastępczy zawartości 20" descr="pierwszy-upadek-pod-krzy_3455"/>
          <p:cNvPicPr>
            <a:picLocks noChangeAspect="1"/>
          </p:cNvPicPr>
          <p:nvPr>
            <p:ph idx="1"/>
          </p:nvPr>
        </p:nvPicPr>
        <p:blipFill>
          <a:blip r:embed="rId1"/>
          <a:srcRect l="8393" t="11594" r="9048" b="12152"/>
          <a:stretch>
            <a:fillRect/>
          </a:stretch>
        </p:blipFill>
        <p:spPr>
          <a:xfrm>
            <a:off x="3125470" y="-81915"/>
            <a:ext cx="9126855" cy="702500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3663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Droga Krzyżowa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 rot="16200000">
            <a:off x="36830" y="3472180"/>
            <a:ext cx="6049645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ts val="2100"/>
              </a:spcBef>
              <a:spcAft>
                <a:spcPct val="0"/>
              </a:spcAft>
            </a:pPr>
            <a:r>
              <a:rPr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Jezus pierwszy raz upada pod krzyżem</a:t>
            </a:r>
            <a:endParaRPr sz="2700" b="1" i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189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3" name="Symbol zastępczy zawartości 22" descr="3cc884704a59a774a4fdfcfabfe8"/>
          <p:cNvPicPr>
            <a:picLocks noChangeAspect="1"/>
          </p:cNvPicPr>
          <p:nvPr>
            <p:ph idx="1"/>
          </p:nvPr>
        </p:nvPicPr>
        <p:blipFill>
          <a:blip r:embed="rId1"/>
          <a:srcRect l="13693" t="6324" b="10573"/>
          <a:stretch>
            <a:fillRect/>
          </a:stretch>
        </p:blipFill>
        <p:spPr>
          <a:xfrm>
            <a:off x="3119120" y="0"/>
            <a:ext cx="9141460" cy="709231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53663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Droga Krzyżowa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99060" y="3505835"/>
            <a:ext cx="6294120" cy="4692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>
              <a:lnSpc>
                <a:spcPts val="165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pl-PL" sz="2700" b="1" spc="-50">
                <a:solidFill>
                  <a:srgbClr val="001D35"/>
                </a:solidFill>
                <a:uFillTx/>
                <a:latin typeface="Times New Roman" panose="02020603050405020304" charset="0"/>
                <a:ea typeface="Google Sans"/>
                <a:cs typeface="Times New Roman" panose="02020603050405020304" charset="0"/>
                <a:sym typeface="+mn-ea"/>
              </a:rPr>
              <a:t>Jezus po upadku podnosi się i bierze krzyż</a:t>
            </a:r>
            <a:endParaRPr lang="pl-PL" altLang="en-US" sz="2700" b="1" spc="-50">
              <a:solidFill>
                <a:srgbClr val="001D35"/>
              </a:solidFill>
              <a:uFillTx/>
              <a:latin typeface="Times New Roman" panose="02020603050405020304" charset="0"/>
              <a:ea typeface="Google Sans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190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1" name="Symbol zastępczy zawartości 20" descr="szymon-z-cyreny-pomaga-d_3460"/>
          <p:cNvPicPr>
            <a:picLocks noChangeAspect="1"/>
          </p:cNvPicPr>
          <p:nvPr>
            <p:ph idx="1"/>
          </p:nvPr>
        </p:nvPicPr>
        <p:blipFill>
          <a:blip r:embed="rId1"/>
          <a:srcRect l="3253" t="1934" r="12369" b="8008"/>
          <a:stretch>
            <a:fillRect/>
          </a:stretch>
        </p:blipFill>
        <p:spPr>
          <a:xfrm>
            <a:off x="3163570" y="-5715"/>
            <a:ext cx="9057640" cy="709803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3663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Droga Krzyżowa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 rot="16200000">
            <a:off x="-76835" y="3455670"/>
            <a:ext cx="6299200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ts val="2100"/>
              </a:spcBef>
              <a:spcAft>
                <a:spcPct val="0"/>
              </a:spcAft>
            </a:pPr>
            <a:r>
              <a:rPr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Szymon Cyrenejczyk pomaga nieść krzyż</a:t>
            </a:r>
            <a:endParaRPr sz="2700" b="1" i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191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" name="Symbol zastępczy zawartości 23" descr="pan-jezus-spotyka-swoja_3457"/>
          <p:cNvPicPr>
            <a:picLocks noChangeAspect="1"/>
          </p:cNvPicPr>
          <p:nvPr/>
        </p:nvPicPr>
        <p:blipFill>
          <a:blip r:embed="rId1"/>
          <a:srcRect l="8736" t="11314" r="17930" b="14186"/>
          <a:stretch>
            <a:fillRect/>
          </a:stretch>
        </p:blipFill>
        <p:spPr>
          <a:xfrm>
            <a:off x="3179445" y="0"/>
            <a:ext cx="9012555" cy="687768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53663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Droga Krzyżowa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 rot="16200000">
            <a:off x="-183515" y="3364230"/>
            <a:ext cx="6481445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>
              <a:spcBef>
                <a:spcPts val="2100"/>
              </a:spcBef>
              <a:spcAft>
                <a:spcPct val="0"/>
              </a:spcAft>
            </a:pPr>
            <a:r>
              <a:rPr lang="pl-PL" sz="2700" b="1" i="0" spc="100">
                <a:solidFill>
                  <a:srgbClr val="000000"/>
                </a:solidFill>
                <a:uFillTx/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Pan </a:t>
            </a:r>
            <a:r>
              <a:rPr sz="2700" b="1" i="0" spc="100">
                <a:solidFill>
                  <a:srgbClr val="000000"/>
                </a:solidFill>
                <a:uFillTx/>
                <a:latin typeface="Times New Roman" panose="02020603050405020304" charset="0"/>
                <a:ea typeface="Times New Roman" panose="02020603050405020304"/>
                <a:cs typeface="Times New Roman" panose="02020603050405020304" charset="0"/>
              </a:rPr>
              <a:t>Jezus spotyka Swoją Matkę</a:t>
            </a:r>
            <a:endParaRPr sz="2700" b="1" i="0" spc="100">
              <a:solidFill>
                <a:srgbClr val="000000"/>
              </a:solidFill>
              <a:uFillTx/>
              <a:latin typeface="Times New Roman" panose="02020603050405020304" charset="0"/>
              <a:ea typeface="Times New Roman" panose="02020603050405020304"/>
              <a:cs typeface="Times New Roman" panose="0202060305040502030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192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5" name="Symbol zastępczy zawartości 24" descr="Jesus_olhandoi-1024x683"/>
          <p:cNvPicPr>
            <a:picLocks noChangeAspect="1"/>
          </p:cNvPicPr>
          <p:nvPr>
            <p:ph idx="1"/>
          </p:nvPr>
        </p:nvPicPr>
        <p:blipFill>
          <a:blip r:embed="rId1"/>
          <a:srcRect l="12414"/>
          <a:stretch>
            <a:fillRect/>
          </a:stretch>
        </p:blipFill>
        <p:spPr>
          <a:xfrm>
            <a:off x="3119120" y="-79375"/>
            <a:ext cx="9139555" cy="696087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252095" y="0"/>
            <a:ext cx="614172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Modlitwa Pana Jezusa w Ogrójcu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 rot="16200000">
            <a:off x="-499110" y="3022600"/>
            <a:ext cx="7125335" cy="5232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sz="2700" b="1" spc="-50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I rzekł </a:t>
            </a:r>
            <a:r>
              <a:rPr lang="pl-PL" sz="2700" b="1" spc="-50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im</a:t>
            </a:r>
            <a:r>
              <a:rPr sz="2700" b="1" spc="-50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: </a:t>
            </a:r>
            <a:r>
              <a:rPr sz="2700" b="1" spc="-50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zostańcie tu i czuwajcie ze Mną!</a:t>
            </a:r>
            <a:endParaRPr lang="pl-PL" altLang="en-US" sz="2700" b="1" spc="-50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  <a:p>
            <a:r>
              <a:rPr sz="1600" spc="-50">
                <a:solidFill>
                  <a:srgbClr val="1C1E23"/>
                </a:solidFill>
                <a:latin typeface="Open Sans"/>
                <a:ea typeface="Open Sans"/>
                <a:sym typeface="+mn-ea"/>
              </a:rPr>
              <a:t> </a:t>
            </a:r>
            <a:endParaRPr lang="pl-PL" altLang="en-US" sz="1600" spc="-50">
              <a:solidFill>
                <a:srgbClr val="1C1E23"/>
              </a:solidFill>
              <a:latin typeface="Open Sans"/>
              <a:ea typeface="Open Sans"/>
              <a:sym typeface="+mn-ea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148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3" name="Symbol zastępczy zawartości 22" descr="3"/>
          <p:cNvPicPr>
            <a:picLocks noChangeAspect="1"/>
          </p:cNvPicPr>
          <p:nvPr>
            <p:ph idx="1"/>
          </p:nvPr>
        </p:nvPicPr>
        <p:blipFill>
          <a:blip r:embed="rId1"/>
          <a:srcRect t="20118"/>
          <a:stretch>
            <a:fillRect/>
          </a:stretch>
        </p:blipFill>
        <p:spPr>
          <a:xfrm>
            <a:off x="3119755" y="-81915"/>
            <a:ext cx="9114790" cy="713676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3663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Droga Krzyżowa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7" name="Pole tekstowe 26"/>
          <p:cNvSpPr txBox="1"/>
          <p:nvPr/>
        </p:nvSpPr>
        <p:spPr>
          <a:xfrm rot="16200000">
            <a:off x="-76835" y="3347720"/>
            <a:ext cx="6297930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ts val="2100"/>
              </a:spcBef>
              <a:spcAft>
                <a:spcPct val="0"/>
              </a:spcAft>
            </a:pPr>
            <a:r>
              <a:rPr lang="pl-PL"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Pan Jezus d</a:t>
            </a:r>
            <a:r>
              <a:rPr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rugi </a:t>
            </a:r>
            <a:r>
              <a:rPr lang="pl-PL"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raz </a:t>
            </a:r>
            <a:r>
              <a:rPr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upad</a:t>
            </a:r>
            <a:r>
              <a:rPr lang="pl-PL"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a</a:t>
            </a:r>
            <a:r>
              <a:rPr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pod krzyżem</a:t>
            </a:r>
            <a:endParaRPr sz="2700" b="1" i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193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3" name="Symbol zastępczy zawartości 22" descr="article_banner_f44ee263952e65b3610b8ba51229d1f9"/>
          <p:cNvPicPr>
            <a:picLocks noChangeAspect="1"/>
          </p:cNvPicPr>
          <p:nvPr>
            <p:ph idx="1"/>
          </p:nvPr>
        </p:nvPicPr>
        <p:blipFill>
          <a:blip r:embed="rId1"/>
          <a:srcRect l="5947" r="10861"/>
          <a:stretch>
            <a:fillRect/>
          </a:stretch>
        </p:blipFill>
        <p:spPr>
          <a:xfrm>
            <a:off x="3119120" y="-140335"/>
            <a:ext cx="9123045" cy="725424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136"/>
              <a:ext cx="3633" cy="656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>
                <a:lnSpc>
                  <a:spcPct val="30000"/>
                </a:lnSpc>
              </a:pP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53663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Droga Krzyżowa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34925" y="3441700"/>
            <a:ext cx="6423025" cy="4692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0" indent="0">
              <a:lnSpc>
                <a:spcPts val="165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pl-PL" sz="2700" b="1" spc="-50">
                <a:solidFill>
                  <a:srgbClr val="001D35"/>
                </a:solidFill>
                <a:uFillTx/>
                <a:latin typeface="Times New Roman" panose="02020603050405020304" charset="0"/>
                <a:ea typeface="Google Sans"/>
                <a:cs typeface="Times New Roman" panose="02020603050405020304" charset="0"/>
                <a:sym typeface="+mn-ea"/>
              </a:rPr>
              <a:t>Po upadku znowu podnosi się i bierze krzyż</a:t>
            </a:r>
            <a:endParaRPr lang="pl-PL" altLang="en-US" sz="2700" b="1" spc="-50">
              <a:solidFill>
                <a:srgbClr val="001D35"/>
              </a:solidFill>
              <a:uFillTx/>
              <a:latin typeface="Times New Roman" panose="02020603050405020304" charset="0"/>
              <a:ea typeface="Google Sans"/>
              <a:cs typeface="Times New Roman" panose="02020603050405020304" charset="0"/>
              <a:sym typeface="+mn-ea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194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0" y="-164465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3" name="Symbol zastępczy zawartości 22" descr="veronica-600x330"/>
          <p:cNvPicPr>
            <a:picLocks noChangeAspect="1"/>
          </p:cNvPicPr>
          <p:nvPr>
            <p:ph idx="1"/>
          </p:nvPr>
        </p:nvPicPr>
        <p:blipFill>
          <a:blip r:embed="rId1"/>
          <a:srcRect l="9935" r="8718"/>
          <a:stretch>
            <a:fillRect/>
          </a:stretch>
        </p:blipFill>
        <p:spPr>
          <a:xfrm>
            <a:off x="3195955" y="12065"/>
            <a:ext cx="9158605" cy="691515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3663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Droga Krzyżowa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 rot="16200000">
            <a:off x="-200660" y="3330575"/>
            <a:ext cx="6547485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ts val="2100"/>
              </a:spcBef>
              <a:spcAft>
                <a:spcPct val="0"/>
              </a:spcAft>
            </a:pPr>
            <a:r>
              <a:rPr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Św. Weronika ocier</a:t>
            </a:r>
            <a:r>
              <a:rPr lang="pl-PL"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a </a:t>
            </a:r>
            <a:r>
              <a:rPr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twarz Panu Jezusowi</a:t>
            </a:r>
            <a:endParaRPr sz="2700" b="1" i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195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" name="Symbol zastępczy zawartości 25" descr="sddefault"/>
          <p:cNvPicPr>
            <a:picLocks noChangeAspect="1"/>
          </p:cNvPicPr>
          <p:nvPr>
            <p:ph idx="1"/>
          </p:nvPr>
        </p:nvPicPr>
        <p:blipFill>
          <a:blip r:embed="rId1"/>
          <a:srcRect l="4045" t="12849" r="5059" b="13533"/>
          <a:stretch>
            <a:fillRect/>
          </a:stretch>
        </p:blipFill>
        <p:spPr>
          <a:xfrm>
            <a:off x="3167380" y="0"/>
            <a:ext cx="9110345" cy="6899910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53663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Droga Krzyżowa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 rot="16200000">
            <a:off x="-131445" y="3421380"/>
            <a:ext cx="6398895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ts val="2100"/>
              </a:spcBef>
              <a:spcAft>
                <a:spcPct val="0"/>
              </a:spcAft>
            </a:pPr>
            <a:r>
              <a:rPr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Jezus </a:t>
            </a:r>
            <a:r>
              <a:rPr lang="pl-PL"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spotyka</a:t>
            </a:r>
            <a:r>
              <a:rPr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 płaczące </a:t>
            </a:r>
            <a:r>
              <a:rPr lang="pl-PL"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nad nim </a:t>
            </a:r>
            <a:r>
              <a:rPr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niewiasty</a:t>
            </a:r>
            <a:endParaRPr sz="2700" b="1" i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196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3" name="Symbol zastępczy zawartości 22" descr="737253_KnAt_ANNA270811_HP83_34.jpg"/>
          <p:cNvPicPr>
            <a:picLocks noChangeAspect="1"/>
          </p:cNvPicPr>
          <p:nvPr>
            <p:ph idx="1"/>
          </p:nvPr>
        </p:nvPicPr>
        <p:blipFill>
          <a:blip r:embed="rId1"/>
          <a:srcRect r="13466"/>
          <a:stretch>
            <a:fillRect/>
          </a:stretch>
        </p:blipFill>
        <p:spPr>
          <a:xfrm>
            <a:off x="2971165" y="-5715"/>
            <a:ext cx="9230360" cy="710184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solidFill>
              <a:srgbClr val="F6FC14"/>
            </a:solidFill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3663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Droga Krzyżowa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-70485" y="3395345"/>
            <a:ext cx="6348095" cy="5772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pl-PL" altLang="en-US" sz="2700" b="1" spc="-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Nie płaczcie nade Mną a nad synami waszymi</a:t>
            </a:r>
            <a:endParaRPr lang="pl-PL" altLang="en-US" sz="2700" b="1" spc="-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197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" name="Obraz 30" descr="1751025948257_M2_height"/>
          <p:cNvPicPr>
            <a:picLocks noChangeAspect="1"/>
          </p:cNvPicPr>
          <p:nvPr/>
        </p:nvPicPr>
        <p:blipFill>
          <a:blip r:embed="rId1"/>
          <a:srcRect l="3181" t="14810" r="3816" b="13755"/>
          <a:stretch>
            <a:fillRect/>
          </a:stretch>
        </p:blipFill>
        <p:spPr>
          <a:xfrm>
            <a:off x="3195955" y="-109220"/>
            <a:ext cx="9099550" cy="725106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-17145" y="7112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53663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Droga Krzyżowa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0" name="Pole tekstowe 29"/>
          <p:cNvSpPr txBox="1"/>
          <p:nvPr/>
        </p:nvSpPr>
        <p:spPr>
          <a:xfrm rot="16200000">
            <a:off x="37465" y="3458210"/>
            <a:ext cx="6060440" cy="50673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>
              <a:spcBef>
                <a:spcPts val="2100"/>
              </a:spcBef>
              <a:spcAft>
                <a:spcPct val="0"/>
              </a:spcAft>
            </a:pPr>
            <a:r>
              <a:rPr sz="2700" b="1" i="0">
                <a:solidFill>
                  <a:srgbClr val="000000"/>
                </a:solidFill>
                <a:latin typeface="Times New Roman" panose="02020603050405020304"/>
                <a:ea typeface="Times New Roman" panose="02020603050405020304"/>
              </a:rPr>
              <a:t>Jezus po raz trzeci upada pod krzyżem</a:t>
            </a:r>
            <a:endParaRPr sz="2700" b="1" i="0">
              <a:solidFill>
                <a:srgbClr val="000000"/>
              </a:solidFill>
              <a:latin typeface="Times New Roman" panose="02020603050405020304"/>
              <a:ea typeface="Times New Roman" panose="02020603050405020304"/>
            </a:endParaRPr>
          </a:p>
        </p:txBody>
      </p:sp>
      <p:sp>
        <p:nvSpPr>
          <p:cNvPr id="32" name="Pole tekstowe 31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198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8000"/>
    </mc:Choice>
    <mc:Fallback>
      <p:transition spd="slow" advTm="8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4" name="Symbol zastępczy zawartości 23" descr="Droga-Krzyzowa"/>
          <p:cNvPicPr>
            <a:picLocks noChangeAspect="1"/>
          </p:cNvPicPr>
          <p:nvPr>
            <p:ph idx="1"/>
          </p:nvPr>
        </p:nvPicPr>
        <p:blipFill>
          <a:blip r:embed="rId1"/>
          <a:srcRect l="4673" t="6057" r="15086"/>
          <a:stretch>
            <a:fillRect/>
          </a:stretch>
        </p:blipFill>
        <p:spPr>
          <a:xfrm>
            <a:off x="3195320" y="-81280"/>
            <a:ext cx="9082405" cy="711136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366385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Droga Krzyżowa Pana Jezusa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 rot="16200000">
            <a:off x="-484505" y="3250565"/>
            <a:ext cx="712597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l-PL" sz="1600" spc="-30">
                <a:solidFill>
                  <a:srgbClr val="001D35"/>
                </a:solidFill>
                <a:uFillTx/>
                <a:latin typeface="Google Sans"/>
                <a:ea typeface="Google Sans"/>
                <a:sym typeface="+mn-ea"/>
              </a:rPr>
              <a:t> </a:t>
            </a:r>
            <a:r>
              <a:rPr lang="pl-PL" sz="2700" b="1" spc="-30">
                <a:solidFill>
                  <a:srgbClr val="001D35"/>
                </a:solidFill>
                <a:uFillTx/>
                <a:latin typeface="Times New Roman" panose="02020603050405020304" charset="0"/>
                <a:ea typeface="Google Sans"/>
                <a:cs typeface="Times New Roman" panose="02020603050405020304" charset="0"/>
                <a:sym typeface="+mn-ea"/>
              </a:rPr>
              <a:t>Znowu wstaje i idzie z krzyżem na Go</a:t>
            </a:r>
            <a:r>
              <a:rPr sz="2700" b="1" spc="-30">
                <a:solidFill>
                  <a:srgbClr val="001D35"/>
                </a:solidFill>
                <a:uFillTx/>
                <a:latin typeface="Times New Roman" panose="02020603050405020304" charset="0"/>
                <a:ea typeface="Google Sans"/>
                <a:cs typeface="Times New Roman" panose="02020603050405020304" charset="0"/>
                <a:sym typeface="+mn-ea"/>
              </a:rPr>
              <a:t>lgotę.</a:t>
            </a:r>
            <a:endParaRPr lang="pl-PL" altLang="en-US" sz="2700" b="1" spc="-30">
              <a:solidFill>
                <a:srgbClr val="001D35"/>
              </a:solidFill>
              <a:uFillTx/>
              <a:latin typeface="Times New Roman" panose="02020603050405020304" charset="0"/>
              <a:ea typeface="Google Sans"/>
              <a:cs typeface="Times New Roman" panose="02020603050405020304" charset="0"/>
              <a:sym typeface="+mn-ea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199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4000"/>
    </mc:Choice>
    <mc:Fallback>
      <p:transition spd="slow" advTm="1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Prostokąt 12"/>
          <p:cNvSpPr/>
          <p:nvPr/>
        </p:nvSpPr>
        <p:spPr>
          <a:xfrm>
            <a:off x="11209020" y="-5080"/>
            <a:ext cx="980440" cy="6997700"/>
          </a:xfrm>
          <a:prstGeom prst="rect">
            <a:avLst/>
          </a:prstGeom>
          <a:gradFill>
            <a:gsLst>
              <a:gs pos="100000">
                <a:srgbClr val="FF0000">
                  <a:lumMod val="46000"/>
                  <a:lumOff val="54000"/>
                </a:srgbClr>
              </a:gs>
              <a:gs pos="0">
                <a:schemeClr val="bg1"/>
              </a:gs>
              <a:gs pos="0">
                <a:schemeClr val="bg1"/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pic>
        <p:nvPicPr>
          <p:cNvPr id="11" name="Symbol zastępczy zawartości 3" descr="Tajemnice+Bolesne"/>
          <p:cNvPicPr>
            <a:picLocks noChangeAspect="1"/>
          </p:cNvPicPr>
          <p:nvPr/>
        </p:nvPicPr>
        <p:blipFill>
          <a:blip r:embed="rId1"/>
          <a:srcRect l="4222" r="1183"/>
          <a:stretch>
            <a:fillRect/>
          </a:stretch>
        </p:blipFill>
        <p:spPr>
          <a:xfrm>
            <a:off x="-9525" y="-5080"/>
            <a:ext cx="11218545" cy="7067550"/>
          </a:xfrm>
          <a:prstGeom prst="rect">
            <a:avLst/>
          </a:prstGeom>
        </p:spPr>
      </p:pic>
      <p:grpSp>
        <p:nvGrpSpPr>
          <p:cNvPr id="7" name="Grupa 6"/>
          <p:cNvGrpSpPr/>
          <p:nvPr/>
        </p:nvGrpSpPr>
        <p:grpSpPr>
          <a:xfrm>
            <a:off x="9026525" y="4330065"/>
            <a:ext cx="2125980" cy="2590165"/>
            <a:chOff x="1721" y="1760"/>
            <a:chExt cx="3348" cy="4079"/>
          </a:xfrm>
        </p:grpSpPr>
        <p:sp>
          <p:nvSpPr>
            <p:cNvPr id="2" name="Prostokąt 1"/>
            <p:cNvSpPr/>
            <p:nvPr/>
          </p:nvSpPr>
          <p:spPr>
            <a:xfrm>
              <a:off x="1724" y="1760"/>
              <a:ext cx="3328" cy="3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3" name="Prostokąt 2"/>
            <p:cNvSpPr/>
            <p:nvPr/>
          </p:nvSpPr>
          <p:spPr>
            <a:xfrm>
              <a:off x="1721" y="5490"/>
              <a:ext cx="3332" cy="34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5" name="Prostokąt 4"/>
            <p:cNvSpPr/>
            <p:nvPr/>
          </p:nvSpPr>
          <p:spPr>
            <a:xfrm rot="5400000">
              <a:off x="-148" y="3634"/>
              <a:ext cx="4076" cy="33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6" name="Prostokąt 5"/>
            <p:cNvSpPr/>
            <p:nvPr/>
          </p:nvSpPr>
          <p:spPr>
            <a:xfrm rot="5400000">
              <a:off x="2850" y="3620"/>
              <a:ext cx="4076" cy="36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cxnSp>
        <p:nvCxnSpPr>
          <p:cNvPr id="8" name="Łącznik prosty 7"/>
          <p:cNvCxnSpPr/>
          <p:nvPr/>
        </p:nvCxnSpPr>
        <p:spPr>
          <a:xfrm flipV="1">
            <a:off x="6822440" y="6562940"/>
            <a:ext cx="2337435" cy="10160"/>
          </a:xfrm>
          <a:prstGeom prst="line">
            <a:avLst/>
          </a:prstGeom>
          <a:ln w="127000">
            <a:solidFill>
              <a:srgbClr val="F6FC14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/>
        </p:nvGrpSpPr>
        <p:grpSpPr>
          <a:xfrm>
            <a:off x="2512695" y="412115"/>
            <a:ext cx="6231255" cy="748030"/>
            <a:chOff x="5347" y="-1367"/>
            <a:chExt cx="9813" cy="1178"/>
          </a:xfrm>
        </p:grpSpPr>
        <p:sp>
          <p:nvSpPr>
            <p:cNvPr id="16" name="Prostokąt 15"/>
            <p:cNvSpPr/>
            <p:nvPr/>
          </p:nvSpPr>
          <p:spPr>
            <a:xfrm>
              <a:off x="5347" y="-1211"/>
              <a:ext cx="9420" cy="91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5882" y="-1367"/>
              <a:ext cx="9278" cy="117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pl-PL" altLang="en-US" sz="4000" spc="300">
                  <a:solidFill>
                    <a:schemeClr val="tx1"/>
                  </a:solidFill>
                  <a:uFillTx/>
                  <a:latin typeface="Segoe UI Black" panose="020B0A02040204020203" charset="0"/>
                  <a:cs typeface="Segoe UI Black" panose="020B0A02040204020203" charset="0"/>
                </a:rPr>
                <a:t>Tajemnice Bolesne</a:t>
              </a:r>
              <a:endParaRPr lang="pl-PL" altLang="en-US" sz="4000" spc="300">
                <a:solidFill>
                  <a:schemeClr val="tx1"/>
                </a:solidFill>
                <a:uFillTx/>
                <a:latin typeface="Segoe UI Black" panose="020B0A02040204020203" charset="0"/>
                <a:cs typeface="Segoe UI Black" panose="020B0A02040204020203" charset="0"/>
              </a:endParaRPr>
            </a:p>
          </p:txBody>
        </p:sp>
      </p:grpSp>
      <p:pic>
        <p:nvPicPr>
          <p:cNvPr id="17" name="Obraz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0" y="-81280"/>
            <a:ext cx="876300" cy="6085205"/>
          </a:xfrm>
          <a:prstGeom prst="rect">
            <a:avLst/>
          </a:prstGeom>
          <a:noFill/>
        </p:spPr>
      </p:pic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200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6" name="Symbol zastępczy zawartości 15" descr="stacja-11"/>
          <p:cNvPicPr>
            <a:picLocks noChangeAspect="1"/>
          </p:cNvPicPr>
          <p:nvPr>
            <p:ph idx="1"/>
          </p:nvPr>
        </p:nvPicPr>
        <p:blipFill>
          <a:blip r:embed="rId1"/>
          <a:srcRect l="2581" r="6348"/>
          <a:stretch>
            <a:fillRect/>
          </a:stretch>
        </p:blipFill>
        <p:spPr>
          <a:xfrm>
            <a:off x="2967355" y="-5715"/>
            <a:ext cx="9279255" cy="6967855"/>
          </a:xfrm>
          <a:prstGeom prst="rect">
            <a:avLst/>
          </a:prstGeom>
        </p:spPr>
      </p:pic>
      <p:sp>
        <p:nvSpPr>
          <p:cNvPr id="21" name="Prostokąt 20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816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20"/>
              <a:ext cx="3634" cy="696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b" anchorCtr="0">
              <a:no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solidFill>
                    <a:schemeClr val="tx1"/>
                  </a:solidFill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Ojcze nasz ...</a:t>
              </a:r>
              <a:endParaRPr lang="pl-PL" altLang="en-US" b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61721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Śmierć Pana Jezusa na Krzyżu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Pole tekstowe 16"/>
          <p:cNvSpPr txBox="1"/>
          <p:nvPr/>
        </p:nvSpPr>
        <p:spPr>
          <a:xfrm rot="16200000">
            <a:off x="-32385" y="3302000"/>
            <a:ext cx="6198235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2700" b="1" spc="100">
                <a:solidFill>
                  <a:schemeClr val="tx1"/>
                </a:solidFill>
                <a:uFillTx/>
                <a:latin typeface="Times New Roman" panose="02020603050405020304" charset="0"/>
                <a:cs typeface="Times New Roman" panose="02020603050405020304" charset="0"/>
              </a:rPr>
              <a:t>Odarli go z szat i przybili do krzyża.</a:t>
            </a:r>
            <a:endParaRPr lang="pl-PL" altLang="en-US" sz="2700" b="1" spc="100">
              <a:solidFill>
                <a:schemeClr val="tx1"/>
              </a:solidFill>
              <a:uFillTx/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201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3000"/>
    </mc:Choice>
    <mc:Fallback>
      <p:transition spd="slow" advTm="23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Short_Stations10"/>
          <p:cNvPicPr>
            <a:picLocks noChangeAspect="1"/>
          </p:cNvPicPr>
          <p:nvPr>
            <p:ph idx="1"/>
          </p:nvPr>
        </p:nvPicPr>
        <p:blipFill>
          <a:blip r:embed="rId1"/>
          <a:srcRect l="29280" t="699" r="6128" b="-699"/>
          <a:stretch>
            <a:fillRect/>
          </a:stretch>
        </p:blipFill>
        <p:spPr>
          <a:xfrm>
            <a:off x="3153410" y="0"/>
            <a:ext cx="9123045" cy="699198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561721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Śmierć Pana Jezusa na Krzyżu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 rot="16200000">
            <a:off x="0" y="3441700"/>
            <a:ext cx="60960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pl-PL" sz="2700" b="1" spc="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Ro</a:t>
            </a:r>
            <a:r>
              <a:rPr sz="2700" b="1" spc="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zdzielili między siebie Jego szaty</a:t>
            </a:r>
            <a:r>
              <a:rPr lang="pl-PL" sz="1600" spc="100">
                <a:solidFill>
                  <a:srgbClr val="000000"/>
                </a:solidFill>
                <a:uFillTx/>
                <a:latin typeface="Open Sans"/>
                <a:ea typeface="Open Sans"/>
                <a:sym typeface="+mn-ea"/>
              </a:rPr>
              <a:t>.</a:t>
            </a:r>
            <a:endParaRPr lang="pl-PL" altLang="en-US" sz="1600" spc="100">
              <a:solidFill>
                <a:srgbClr val="000000"/>
              </a:solidFill>
              <a:uFillTx/>
              <a:latin typeface="Open Sans"/>
              <a:ea typeface="Open Sans"/>
              <a:sym typeface="+mn-ea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202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Symbol zastępczy zawartości 20" descr="original"/>
          <p:cNvPicPr>
            <a:picLocks noChangeAspect="1"/>
          </p:cNvPicPr>
          <p:nvPr/>
        </p:nvPicPr>
        <p:blipFill>
          <a:blip r:embed="rId1"/>
          <a:srcRect t="9379" b="8033"/>
          <a:stretch>
            <a:fillRect/>
          </a:stretch>
        </p:blipFill>
        <p:spPr>
          <a:xfrm flipH="1">
            <a:off x="3217545" y="0"/>
            <a:ext cx="8974455" cy="6994525"/>
          </a:xfrm>
          <a:prstGeom prst="rect">
            <a:avLst/>
          </a:prstGeom>
        </p:spPr>
      </p:pic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252095" y="0"/>
            <a:ext cx="614172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Modlitwa Pana Jezusa w Ogrójcu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-376555" y="3311525"/>
            <a:ext cx="691578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1600" b="1" spc="-100">
                <a:solidFill>
                  <a:srgbClr val="FF6600"/>
                </a:solidFill>
                <a:latin typeface="Open Sans"/>
                <a:ea typeface="Open Sans"/>
                <a:sym typeface="+mn-ea"/>
              </a:rPr>
              <a:t> </a:t>
            </a:r>
            <a:r>
              <a:rPr sz="2700" b="1" spc="-100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I odszedłszy nieco, upadł na twarz i modlił się:</a:t>
            </a:r>
            <a:endParaRPr lang="pl-PL" altLang="en-US" sz="2700" b="1" spc="-100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27" name="Pole tekstowe 26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149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10449_img7_aaf37fb835d7bb349a075c64a2f2bf4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47365" y="-4445"/>
            <a:ext cx="9171305" cy="696277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61721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Śmierć Pana Jezusa na Krzyżu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 rot="16200000">
            <a:off x="-422910" y="2931795"/>
            <a:ext cx="7162800" cy="675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pl-PL" sz="2700" b="1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Ukrzyżowali Go między dwoma Łotrami.</a:t>
            </a:r>
            <a:r>
              <a:rPr lang="pl-PL" sz="1600">
                <a:solidFill>
                  <a:srgbClr val="000000"/>
                </a:solidFill>
                <a:uFillTx/>
                <a:latin typeface="Open Sans"/>
                <a:ea typeface="Open Sans"/>
                <a:sym typeface="+mn-ea"/>
              </a:rPr>
              <a:t>.</a:t>
            </a:r>
            <a:endParaRPr lang="pl-PL" sz="1600">
              <a:solidFill>
                <a:srgbClr val="000000"/>
              </a:solidFill>
              <a:uFillTx/>
              <a:latin typeface="Open Sans"/>
              <a:ea typeface="Open Sans"/>
              <a:sym typeface="+mn-ea"/>
            </a:endParaRPr>
          </a:p>
          <a:p>
            <a:endParaRPr lang="pl-PL" altLang="en-US" sz="1600">
              <a:solidFill>
                <a:srgbClr val="000000"/>
              </a:solidFill>
              <a:uFillTx/>
              <a:latin typeface="Open Sans"/>
              <a:ea typeface="Open Sans"/>
              <a:sym typeface="+mn-ea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203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INRI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045460" y="-4445"/>
            <a:ext cx="9253220" cy="697547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561721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Śmierć Pana Jezusa na Krzyżu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5" name="Pole tekstowe 24"/>
          <p:cNvSpPr txBox="1"/>
          <p:nvPr/>
        </p:nvSpPr>
        <p:spPr>
          <a:xfrm rot="16200000">
            <a:off x="-68580" y="3430905"/>
            <a:ext cx="6235700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N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apisan</a:t>
            </a: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o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: Jezus Nazarejczyk, Król żydowski</a:t>
            </a:r>
            <a:r>
              <a:rPr sz="1600" spc="-100">
                <a:solidFill>
                  <a:srgbClr val="000000"/>
                </a:solidFill>
                <a:uFillTx/>
                <a:latin typeface="Open Sans"/>
                <a:ea typeface="Open Sans"/>
                <a:sym typeface="+mn-ea"/>
              </a:rPr>
              <a:t>.</a:t>
            </a:r>
            <a:endParaRPr lang="pl-PL" altLang="en-US" sz="1600" spc="-100">
              <a:solidFill>
                <a:srgbClr val="000000"/>
              </a:solidFill>
              <a:uFillTx/>
              <a:latin typeface="Open Sans"/>
              <a:ea typeface="Open Sans"/>
              <a:sym typeface="+mn-ea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204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728243_yF7A_KATO021118_HP03_34.jp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50260" y="-85725"/>
            <a:ext cx="10666671" cy="710184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334385" cy="7022465"/>
            <a:chOff x="396" y="-125"/>
            <a:chExt cx="5251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1112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61721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Śmierć Pana Jezusa na Krzyżu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 rot="16200000">
            <a:off x="-100330" y="3409315"/>
            <a:ext cx="673989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Jezus zaś </a:t>
            </a: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powiedział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: </a:t>
            </a: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.Oj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cze, przebacz im, </a:t>
            </a:r>
            <a:endParaRPr sz="2700" b="1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  <a:p>
            <a:pPr algn="ctr">
              <a:lnSpc>
                <a:spcPct val="80000"/>
              </a:lnSpc>
            </a:pP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bo nie wiedzą, co czynią</a:t>
            </a: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.</a:t>
            </a:r>
            <a:endParaRPr lang="pl-PL" altLang="en-US" sz="2700" b="1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205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34d0b1487ed547e6a2e1645db8754953_C1200x1200-0GCvb.pn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589655" y="-82550"/>
            <a:ext cx="8636635" cy="702945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338830" cy="7022465"/>
            <a:chOff x="396" y="-125"/>
            <a:chExt cx="5258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1119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561721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Śmierć Pana Jezusa na Krzyżu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 rot="16200000">
            <a:off x="209550" y="3432175"/>
            <a:ext cx="609600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pl-PL" sz="2700" b="1" spc="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Żydzi urągali Mu: </a:t>
            </a:r>
            <a:r>
              <a:rPr sz="2700" b="1" spc="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Innych wybawiał, siebie nie może wybawić</a:t>
            </a:r>
            <a:r>
              <a:rPr lang="pl-PL" sz="2700" b="1" spc="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.</a:t>
            </a:r>
            <a:r>
              <a:rPr sz="1600" spc="100">
                <a:solidFill>
                  <a:srgbClr val="000000"/>
                </a:solidFill>
                <a:uFillTx/>
                <a:latin typeface="Open Sans"/>
                <a:ea typeface="Open Sans"/>
                <a:sym typeface="+mn-ea"/>
              </a:rPr>
              <a:t>.</a:t>
            </a:r>
            <a:endParaRPr lang="pl-PL" altLang="en-US" sz="1600" spc="100">
              <a:solidFill>
                <a:srgbClr val="000000"/>
              </a:solidFill>
              <a:uFillTx/>
              <a:latin typeface="Open Sans"/>
              <a:ea typeface="Open Sans"/>
              <a:sym typeface="+mn-ea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206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C:\Users\win10\Pictures\Nowenna\bolesne\ukrzyżowanie\Dyzma-Pasja-Mel-Gibson-750x422.jpgDyzma-Pasja-Mel-Gibson-750x422"/>
          <p:cNvPicPr>
            <a:picLocks noChangeAspect="1"/>
          </p:cNvPicPr>
          <p:nvPr>
            <p:ph idx="1"/>
          </p:nvPr>
        </p:nvPicPr>
        <p:blipFill>
          <a:blip r:embed="rId1"/>
          <a:srcRect l="9102" r="9102"/>
          <a:stretch>
            <a:fillRect/>
          </a:stretch>
        </p:blipFill>
        <p:spPr>
          <a:xfrm>
            <a:off x="3422650" y="-1270"/>
            <a:ext cx="9010015" cy="703453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301365" cy="7022465"/>
            <a:chOff x="396" y="-125"/>
            <a:chExt cx="5199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1060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61721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Śmierć Pana Jezusa na Krzyżu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 rot="16200000">
            <a:off x="-16510" y="3311525"/>
            <a:ext cx="646684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80000"/>
              </a:lnSpc>
            </a:pP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Jeden z łotrów prosił: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wspomnij na mnie</a:t>
            </a: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...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 </a:t>
            </a:r>
            <a:endParaRPr sz="2700" b="1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  <a:p>
            <a:pPr marL="0" indent="0" algn="ctr">
              <a:lnSpc>
                <a:spcPct val="80000"/>
              </a:lnSpc>
            </a:pP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Jezus mu odp</a:t>
            </a: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arł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: Dziś będziesz w raju.</a:t>
            </a:r>
            <a:endParaRPr lang="pl-PL" altLang="en-US" sz="2700" b="1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207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74349_original"/>
          <p:cNvPicPr>
            <a:picLocks noChangeAspect="1"/>
          </p:cNvPicPr>
          <p:nvPr>
            <p:ph idx="1"/>
          </p:nvPr>
        </p:nvPicPr>
        <p:blipFill>
          <a:blip r:embed="rId1"/>
          <a:srcRect b="6188"/>
          <a:stretch>
            <a:fillRect/>
          </a:stretch>
        </p:blipFill>
        <p:spPr>
          <a:xfrm>
            <a:off x="3604260" y="0"/>
            <a:ext cx="8679180" cy="686371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442335" cy="7022465"/>
            <a:chOff x="396" y="-125"/>
            <a:chExt cx="5421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136"/>
              <a:ext cx="3633" cy="656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>
                <a:lnSpc>
                  <a:spcPct val="30000"/>
                </a:lnSpc>
              </a:pP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1282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561721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Śmierć Pana Jezusa na Krzyżu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 rot="16200000">
            <a:off x="103505" y="3197860"/>
            <a:ext cx="6410325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80000"/>
              </a:lnSpc>
            </a:pP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Kiedy ujrzał Matkę i ucznia,</a:t>
            </a: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rzekł do Matki: oto syn Twój</a:t>
            </a: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,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 </a:t>
            </a: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a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do ucznia: Oto Matka twoja. </a:t>
            </a:r>
            <a:endParaRPr lang="pl-PL" altLang="en-US" sz="2700" b="1" spc="-100">
              <a:solidFill>
                <a:srgbClr val="000000"/>
              </a:solidFill>
              <a:uFillTx/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208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0" y="-164465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kalwaria"/>
          <p:cNvPicPr>
            <a:picLocks noChangeAspect="1"/>
          </p:cNvPicPr>
          <p:nvPr>
            <p:ph idx="1"/>
          </p:nvPr>
        </p:nvPicPr>
        <p:blipFill>
          <a:blip r:embed="rId1"/>
          <a:srcRect r="1465" b="37576"/>
          <a:stretch>
            <a:fillRect/>
          </a:stretch>
        </p:blipFill>
        <p:spPr>
          <a:xfrm>
            <a:off x="3353435" y="0"/>
            <a:ext cx="8924290" cy="702754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169285" cy="7022465"/>
            <a:chOff x="396" y="-125"/>
            <a:chExt cx="4991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852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61721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Śmierć Pana Jezusa na Krzyżu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Pole tekstowe 34"/>
          <p:cNvSpPr txBox="1"/>
          <p:nvPr/>
        </p:nvSpPr>
        <p:spPr>
          <a:xfrm rot="16200000">
            <a:off x="-156210" y="3233420"/>
            <a:ext cx="6622415" cy="5607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/>
            <a:r>
              <a:rPr lang="pl-PL" sz="2700" b="1" i="0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</a:rPr>
              <a:t>Wołal</a:t>
            </a:r>
            <a:r>
              <a:rPr sz="2700" b="1" i="0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</a:rPr>
              <a:t>: Pragnę </a:t>
            </a:r>
            <a:r>
              <a:rPr lang="pl-PL" sz="2700" b="1" i="0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</a:rPr>
              <a:t>a</a:t>
            </a:r>
            <a:r>
              <a:rPr sz="2700" b="1" i="0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</a:rPr>
              <a:t> gdy </a:t>
            </a:r>
            <a:r>
              <a:rPr lang="pl-PL" sz="2700" b="1" i="0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</a:rPr>
              <a:t>s</a:t>
            </a:r>
            <a:r>
              <a:rPr sz="2700" b="1" i="0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</a:rPr>
              <a:t>kosztował octu,</a:t>
            </a:r>
            <a:r>
              <a:rPr lang="pl-PL" sz="2700" b="1" i="0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</a:rPr>
              <a:t> nie  pił.</a:t>
            </a:r>
            <a:r>
              <a:rPr sz="1600" b="0" i="0" spc="-100">
                <a:solidFill>
                  <a:srgbClr val="000000"/>
                </a:solidFill>
                <a:uFillTx/>
                <a:latin typeface="Open Sans"/>
                <a:ea typeface="Open Sans"/>
              </a:rPr>
              <a:t> </a:t>
            </a:r>
            <a:endParaRPr sz="1600" b="0" i="0" spc="-100">
              <a:solidFill>
                <a:srgbClr val="000000"/>
              </a:solidFill>
              <a:uFillTx/>
              <a:latin typeface="Open Sans"/>
              <a:ea typeface="Open Sans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209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C:\Users\win10\Pictures\Nowenna\bolesne\ukrzyżowanie\41WPKnqeJOL.jpg41WPKnqeJOL"/>
          <p:cNvPicPr>
            <a:picLocks noChangeAspect="1"/>
          </p:cNvPicPr>
          <p:nvPr>
            <p:ph idx="1"/>
          </p:nvPr>
        </p:nvPicPr>
        <p:blipFill>
          <a:blip r:embed="rId1"/>
          <a:srcRect l="18673" t="6191" r="18673" b="10343"/>
          <a:stretch>
            <a:fillRect/>
          </a:stretch>
        </p:blipFill>
        <p:spPr>
          <a:xfrm>
            <a:off x="3576955" y="-81280"/>
            <a:ext cx="8595360" cy="717423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0"/>
            <a:ext cx="3386567" cy="7022465"/>
            <a:chOff x="396" y="-125"/>
            <a:chExt cx="5140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1001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561721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Śmierć Pana Jezusa na Krzyżu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7" name="Pole tekstowe 36"/>
          <p:cNvSpPr txBox="1"/>
          <p:nvPr/>
        </p:nvSpPr>
        <p:spPr>
          <a:xfrm rot="16200000">
            <a:off x="1905" y="3422015"/>
            <a:ext cx="6492875" cy="6699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80000"/>
              </a:lnSpc>
            </a:pP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K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oło dziewiątej zawołał </a:t>
            </a: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mocnym</a:t>
            </a:r>
            <a:r>
              <a:rPr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głosem: Boże mój, czemuś Mnie opuścił?</a:t>
            </a:r>
            <a:r>
              <a:rPr lang="pl-PL" sz="2700" b="1" spc="-10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i wyzionął ducha.</a:t>
            </a:r>
            <a:endParaRPr lang="pl-PL" sz="2700" b="1" spc="-100">
              <a:solidFill>
                <a:srgbClr val="000000"/>
              </a:solidFill>
              <a:uFillTx/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210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jesus-christ-on-the-cross-design-template-a62568d12bae9c8fdd90b0682516d80b_screen"/>
          <p:cNvPicPr>
            <a:picLocks noChangeAspect="1"/>
          </p:cNvPicPr>
          <p:nvPr>
            <p:ph idx="1"/>
          </p:nvPr>
        </p:nvPicPr>
        <p:blipFill>
          <a:blip r:embed="rId1"/>
          <a:srcRect l="3338" t="7620" b="6915"/>
          <a:stretch>
            <a:fillRect/>
          </a:stretch>
        </p:blipFill>
        <p:spPr>
          <a:xfrm>
            <a:off x="3577590" y="-80010"/>
            <a:ext cx="8716010" cy="708088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417570" cy="7022465"/>
            <a:chOff x="396" y="-125"/>
            <a:chExt cx="5382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solidFill>
              <a:srgbClr val="F6FC14"/>
            </a:solidFill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1243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61721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Śmierć Pana Jezusa na Krzyżu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9" name="Pole tekstowe 28"/>
          <p:cNvSpPr txBox="1"/>
          <p:nvPr/>
        </p:nvSpPr>
        <p:spPr>
          <a:xfrm rot="16200000">
            <a:off x="-43180" y="3406775"/>
            <a:ext cx="664845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lnSpc>
                <a:spcPct val="80000"/>
              </a:lnSpc>
            </a:pP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M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rok ogarnął ziemię,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zasłona przybytku rozdarła się</a:t>
            </a: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, z g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rob</a:t>
            </a: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ów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umarli powsta</a:t>
            </a: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li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.</a:t>
            </a:r>
            <a:endParaRPr lang="pl-PL" altLang="en-US" sz="2700" b="1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211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Prostokąt 3"/>
          <p:cNvSpPr/>
          <p:nvPr/>
        </p:nvSpPr>
        <p:spPr>
          <a:xfrm>
            <a:off x="-17145" y="-508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241747211_10225628336352228_5027447509865307009_n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424555" y="-5080"/>
            <a:ext cx="8786354" cy="702945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323590" cy="7022465"/>
            <a:chOff x="396" y="-125"/>
            <a:chExt cx="5234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1095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6" name="Pole tekstowe 15"/>
          <p:cNvSpPr txBox="1"/>
          <p:nvPr/>
        </p:nvSpPr>
        <p:spPr>
          <a:xfrm>
            <a:off x="252095" y="0"/>
            <a:ext cx="561721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Śmierć Pana Jezusa na Krzyżu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8" name="Pole tekstowe 27"/>
          <p:cNvSpPr txBox="1"/>
          <p:nvPr/>
        </p:nvSpPr>
        <p:spPr>
          <a:xfrm rot="16200000">
            <a:off x="-481965" y="3192780"/>
            <a:ext cx="7447915" cy="85407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ctr">
              <a:lnSpc>
                <a:spcPct val="80000"/>
              </a:lnSpc>
            </a:pPr>
            <a:r>
              <a:rPr sz="1600" b="0" i="0">
                <a:solidFill>
                  <a:srgbClr val="000000"/>
                </a:solidFill>
                <a:latin typeface="Open Sans"/>
                <a:ea typeface="Open Sans"/>
              </a:rPr>
              <a:t> </a:t>
            </a:r>
            <a:r>
              <a:rPr sz="2700" b="1" i="0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</a:rPr>
              <a:t>Setnik zaś,</a:t>
            </a:r>
            <a:r>
              <a:rPr lang="pl-PL" sz="2700" b="1" i="0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</a:rPr>
              <a:t>widząc</a:t>
            </a:r>
            <a:r>
              <a:rPr sz="2700" b="1" i="0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</a:rPr>
              <a:t> 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to, co się działo</a:t>
            </a:r>
            <a:endParaRPr sz="2700" b="1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  <a:p>
            <a:pPr marL="0" indent="0" algn="ctr">
              <a:lnSpc>
                <a:spcPct val="80000"/>
              </a:lnSpc>
            </a:pPr>
            <a:r>
              <a:rPr sz="2700" b="1" i="0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</a:rPr>
              <a:t>rzekł:</a:t>
            </a:r>
            <a:r>
              <a:rPr lang="pl-PL" sz="2700" b="1" i="0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</a:rPr>
              <a:t> </a:t>
            </a:r>
            <a:r>
              <a:rPr sz="2700" b="1" i="0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</a:rPr>
              <a:t>Istotnie, ten był Synem Bożym.</a:t>
            </a:r>
            <a:endParaRPr sz="2700" b="1" i="0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</a:endParaRPr>
          </a:p>
          <a:p>
            <a:pPr marL="0" indent="0" algn="ctr"/>
            <a:endParaRPr sz="2700" b="1" i="0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212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8000"/>
    </mc:Choice>
    <mc:Fallback>
      <p:transition spd="slow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4" name="Symbol zastępczy zawartości 23" descr="bffa4e26-bb2c-5be8-126d-93c9de50d564"/>
          <p:cNvPicPr>
            <a:picLocks noChangeAspect="1"/>
          </p:cNvPicPr>
          <p:nvPr>
            <p:ph idx="1"/>
          </p:nvPr>
        </p:nvPicPr>
        <p:blipFill>
          <a:blip r:embed="rId1"/>
          <a:srcRect t="3447" b="5259"/>
          <a:stretch>
            <a:fillRect/>
          </a:stretch>
        </p:blipFill>
        <p:spPr>
          <a:xfrm>
            <a:off x="3195955" y="-5715"/>
            <a:ext cx="9051290" cy="694690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252095" y="0"/>
            <a:ext cx="614172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Modlitwa Pana Jezusa w Ogrójcu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Pole tekstowe 20"/>
          <p:cNvSpPr txBox="1"/>
          <p:nvPr/>
        </p:nvSpPr>
        <p:spPr>
          <a:xfrm rot="16200000">
            <a:off x="-536575" y="3021965"/>
            <a:ext cx="715073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700" b="1" spc="-14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Ojcze, jeśli możliwe, </a:t>
            </a:r>
            <a:r>
              <a:rPr lang="pl-PL" sz="2700" b="1" spc="-14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oddal ode mnie </a:t>
            </a:r>
            <a:r>
              <a:rPr sz="2700" b="1" spc="-140">
                <a:solidFill>
                  <a:srgbClr val="000000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ten kielich</a:t>
            </a:r>
            <a:r>
              <a:rPr sz="1600" spc="-140">
                <a:solidFill>
                  <a:srgbClr val="000000"/>
                </a:solidFill>
                <a:uFillTx/>
                <a:latin typeface="Open Sans"/>
                <a:ea typeface="Open Sans"/>
                <a:sym typeface="+mn-ea"/>
              </a:rPr>
              <a:t> </a:t>
            </a:r>
            <a:endParaRPr lang="pl-PL" altLang="en-US" sz="1600" spc="-140">
              <a:solidFill>
                <a:srgbClr val="000000"/>
              </a:solidFill>
              <a:uFillTx/>
              <a:latin typeface="Open Sans"/>
              <a:ea typeface="Open Sans"/>
              <a:sym typeface="+mn-ea"/>
            </a:endParaRPr>
          </a:p>
        </p:txBody>
      </p:sp>
      <p:sp>
        <p:nvSpPr>
          <p:cNvPr id="25" name="Pole tekstowe 24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150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17" name="Symbol zastępczy zawartości 16" descr="347549_3kwietnia_28.jpg"/>
          <p:cNvPicPr>
            <a:picLocks noChangeAspect="1"/>
          </p:cNvPicPr>
          <p:nvPr>
            <p:ph idx="1"/>
          </p:nvPr>
        </p:nvPicPr>
        <p:blipFill>
          <a:blip r:embed="rId1"/>
          <a:srcRect l="16458" r="7496" b="4931"/>
          <a:stretch>
            <a:fillRect/>
          </a:stretch>
        </p:blipFill>
        <p:spPr>
          <a:xfrm>
            <a:off x="3427095" y="-5080"/>
            <a:ext cx="8865235" cy="686879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301365" cy="7022465"/>
            <a:chOff x="396" y="-125"/>
            <a:chExt cx="5199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1060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4" name="Pole tekstowe 3"/>
          <p:cNvSpPr txBox="1"/>
          <p:nvPr/>
        </p:nvSpPr>
        <p:spPr>
          <a:xfrm>
            <a:off x="252095" y="0"/>
            <a:ext cx="561721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Śmierć Pana Jezusa na Krzyżu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3" name="Pole tekstowe 22"/>
          <p:cNvSpPr txBox="1"/>
          <p:nvPr/>
        </p:nvSpPr>
        <p:spPr>
          <a:xfrm rot="16200000">
            <a:off x="149225" y="3140710"/>
            <a:ext cx="6151880" cy="755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ctr">
              <a:lnSpc>
                <a:spcPct val="80000"/>
              </a:lnSpc>
            </a:pPr>
            <a:r>
              <a:rPr lang="pl-PL"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G</a:t>
            </a: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dy umarł, nie łamali Mu goleni,</a:t>
            </a:r>
            <a:endParaRPr sz="2700" b="1">
              <a:solidFill>
                <a:srgbClr val="000000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  <a:p>
            <a:pPr marL="0" indent="0" algn="ctr">
              <a:lnSpc>
                <a:spcPct val="80000"/>
              </a:lnSpc>
            </a:pPr>
            <a:r>
              <a:rPr sz="2700" b="1">
                <a:solidFill>
                  <a:srgbClr val="000000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tylko żołnierz włócznią przebił Mu bok.</a:t>
            </a:r>
            <a:r>
              <a:rPr sz="1600">
                <a:solidFill>
                  <a:srgbClr val="000000"/>
                </a:solidFill>
                <a:latin typeface="Open Sans"/>
                <a:ea typeface="Open Sans"/>
                <a:sym typeface="+mn-ea"/>
              </a:rPr>
              <a:t> </a:t>
            </a:r>
            <a:endParaRPr lang="pl-PL" altLang="en-US" sz="1600">
              <a:solidFill>
                <a:srgbClr val="000000"/>
              </a:solidFill>
              <a:latin typeface="Open Sans"/>
              <a:ea typeface="Open Sans"/>
              <a:sym typeface="+mn-ea"/>
            </a:endParaRPr>
          </a:p>
        </p:txBody>
      </p:sp>
      <p:sp>
        <p:nvSpPr>
          <p:cNvPr id="21" name="Pole tekstowe 20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213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14000"/>
    </mc:Choice>
    <mc:Fallback>
      <p:transition spd="slow" advTm="1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Prostokąt 15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5" name="Symbol zastępczy zawartości 24" descr="450,253,a6241017fdd252fd0b59cbfe3daa283886077d9a"/>
          <p:cNvPicPr>
            <a:picLocks noChangeAspect="1"/>
          </p:cNvPicPr>
          <p:nvPr>
            <p:ph idx="1"/>
          </p:nvPr>
        </p:nvPicPr>
        <p:blipFill>
          <a:blip r:embed="rId1"/>
          <a:srcRect r="18485" b="3215"/>
          <a:stretch>
            <a:fillRect/>
          </a:stretch>
        </p:blipFill>
        <p:spPr>
          <a:xfrm flipH="1">
            <a:off x="3047365" y="-53975"/>
            <a:ext cx="9154160" cy="6997065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410"/>
              <a:ext cx="3633" cy="46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252095" y="0"/>
            <a:ext cx="614172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Modlitwa Pana Jezusa w Ogrójcu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Pole tekstowe 23"/>
          <p:cNvSpPr txBox="1"/>
          <p:nvPr/>
        </p:nvSpPr>
        <p:spPr>
          <a:xfrm rot="16200000">
            <a:off x="-385445" y="3528060"/>
            <a:ext cx="684339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pl-PL" sz="2700" b="1" spc="-100">
                <a:solidFill>
                  <a:srgbClr val="1C1E23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ale </a:t>
            </a:r>
            <a:r>
              <a:rPr sz="2700" b="1" spc="-100">
                <a:solidFill>
                  <a:srgbClr val="1C1E23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nie moja</a:t>
            </a:r>
            <a:r>
              <a:rPr lang="pl-PL" sz="2700" b="1" spc="-100">
                <a:solidFill>
                  <a:srgbClr val="1C1E23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 </a:t>
            </a:r>
            <a:r>
              <a:rPr sz="2700" b="1" spc="-100">
                <a:solidFill>
                  <a:srgbClr val="1C1E23"/>
                </a:solidFill>
                <a:uFillTx/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wola, lecz Twoja niech się stanie!</a:t>
            </a:r>
            <a:endParaRPr lang="pl-PL" altLang="en-US" sz="2700" b="1" spc="-100">
              <a:solidFill>
                <a:srgbClr val="1C1E23"/>
              </a:solidFill>
              <a:uFillTx/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26" name="Pole tekstowe 25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151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Prostokąt 3"/>
          <p:cNvSpPr/>
          <p:nvPr/>
        </p:nvSpPr>
        <p:spPr>
          <a:xfrm>
            <a:off x="-38100" y="0"/>
            <a:ext cx="2896870" cy="7022465"/>
          </a:xfrm>
          <a:prstGeom prst="rect">
            <a:avLst/>
          </a:prstGeom>
          <a:gradFill>
            <a:gsLst>
              <a:gs pos="100000">
                <a:srgbClr val="FF0000">
                  <a:alpha val="96000"/>
                  <a:lumMod val="38000"/>
                  <a:lumOff val="62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pl-PL" altLang="en-US"/>
          </a:p>
        </p:txBody>
      </p:sp>
      <p:sp>
        <p:nvSpPr>
          <p:cNvPr id="36" name="Pole tekstowe 35"/>
          <p:cNvSpPr txBox="1"/>
          <p:nvPr/>
        </p:nvSpPr>
        <p:spPr>
          <a:xfrm>
            <a:off x="11160125" y="6120130"/>
            <a:ext cx="8185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bg1"/>
                </a:solidFill>
                <a:latin typeface="Segoe UI Black" panose="020B0A02040204020203" charset="0"/>
                <a:cs typeface="Segoe UI Black" panose="020B0A02040204020203" charset="0"/>
              </a:rPr>
              <a:t>71</a:t>
            </a:r>
            <a:endParaRPr lang="pl-PL" altLang="en-US" sz="3200">
              <a:solidFill>
                <a:schemeClr val="bg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  <p:pic>
        <p:nvPicPr>
          <p:cNvPr id="27" name="Symbol zastępczy zawartości 26" descr="Gethsemane_Carl_Bloch-855x1024"/>
          <p:cNvPicPr>
            <a:picLocks noChangeAspect="1"/>
          </p:cNvPicPr>
          <p:nvPr>
            <p:ph idx="1"/>
          </p:nvPr>
        </p:nvPicPr>
        <p:blipFill>
          <a:blip r:embed="rId1"/>
          <a:srcRect l="10473" t="29396" b="12354"/>
          <a:stretch>
            <a:fillRect/>
          </a:stretch>
        </p:blipFill>
        <p:spPr>
          <a:xfrm>
            <a:off x="3119120" y="-79375"/>
            <a:ext cx="9113520" cy="7101840"/>
          </a:xfrm>
          <a:prstGeom prst="rect">
            <a:avLst/>
          </a:prstGeom>
        </p:spPr>
      </p:pic>
      <p:grpSp>
        <p:nvGrpSpPr>
          <p:cNvPr id="20" name="Grupa 19"/>
          <p:cNvGrpSpPr/>
          <p:nvPr/>
        </p:nvGrpSpPr>
        <p:grpSpPr>
          <a:xfrm>
            <a:off x="251460" y="-79375"/>
            <a:ext cx="3058160" cy="7022465"/>
            <a:chOff x="396" y="-125"/>
            <a:chExt cx="4816" cy="11059"/>
          </a:xfrm>
        </p:grpSpPr>
        <p:sp>
          <p:nvSpPr>
            <p:cNvPr id="6" name="Pole tekstowe 5"/>
            <p:cNvSpPr txBox="1"/>
            <p:nvPr/>
          </p:nvSpPr>
          <p:spPr>
            <a:xfrm>
              <a:off x="471" y="2826"/>
              <a:ext cx="3634" cy="497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2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9" name="Pole tekstowe 8"/>
            <p:cNvSpPr txBox="1"/>
            <p:nvPr/>
          </p:nvSpPr>
          <p:spPr>
            <a:xfrm>
              <a:off x="471" y="3476"/>
              <a:ext cx="3634" cy="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3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0" name="Pole tekstowe 9"/>
            <p:cNvSpPr txBox="1"/>
            <p:nvPr/>
          </p:nvSpPr>
          <p:spPr>
            <a:xfrm>
              <a:off x="471" y="4017"/>
              <a:ext cx="3634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2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4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2" name="Pole tekstowe 11"/>
            <p:cNvSpPr txBox="1"/>
            <p:nvPr/>
          </p:nvSpPr>
          <p:spPr>
            <a:xfrm>
              <a:off x="471" y="4895"/>
              <a:ext cx="3634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5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/>
            </a:p>
          </p:txBody>
        </p:sp>
        <p:sp>
          <p:nvSpPr>
            <p:cNvPr id="13" name="Pole tekstowe 12"/>
            <p:cNvSpPr txBox="1"/>
            <p:nvPr/>
          </p:nvSpPr>
          <p:spPr>
            <a:xfrm>
              <a:off x="471" y="5481"/>
              <a:ext cx="3633" cy="53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9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6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Pole tekstowe 17"/>
            <p:cNvSpPr txBox="1"/>
            <p:nvPr/>
          </p:nvSpPr>
          <p:spPr>
            <a:xfrm>
              <a:off x="471" y="6136"/>
              <a:ext cx="3633" cy="656"/>
            </a:xfrm>
            <a:prstGeom prst="rect">
              <a:avLst/>
            </a:prstGeom>
            <a:solidFill>
              <a:srgbClr val="F6FC14"/>
            </a:solidFill>
          </p:spPr>
          <p:txBody>
            <a:bodyPr wrap="square" rtlCol="0">
              <a:noAutofit/>
            </a:bodyPr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>
                <a:lnSpc>
                  <a:spcPct val="30000"/>
                </a:lnSpc>
              </a:pPr>
              <a:endParaRPr lang="pl-PL" altLang="en-US" b="1">
                <a:latin typeface="Times New Roman" panose="02020603050405020304" charset="0"/>
                <a:cs typeface="Times New Roman" panose="02020603050405020304" charset="0"/>
                <a:sym typeface="+mn-ea"/>
              </a:endParaRPr>
            </a:p>
            <a:p>
              <a:pPr>
                <a:lnSpc>
                  <a:spcPct val="3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7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5" name="Pole tekstowe 4"/>
            <p:cNvSpPr txBox="1"/>
            <p:nvPr/>
          </p:nvSpPr>
          <p:spPr>
            <a:xfrm>
              <a:off x="442" y="1985"/>
              <a:ext cx="3634" cy="753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pPr>
                <a:lnSpc>
                  <a:spcPct val="14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  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Zdrowaś Maryjo ...</a:t>
              </a:r>
              <a:endParaRPr lang="pl-PL" altLang="en-US"/>
            </a:p>
          </p:txBody>
        </p:sp>
        <p:sp>
          <p:nvSpPr>
            <p:cNvPr id="7" name="Pole tekstowe 6"/>
            <p:cNvSpPr txBox="1"/>
            <p:nvPr/>
          </p:nvSpPr>
          <p:spPr>
            <a:xfrm>
              <a:off x="448" y="1148"/>
              <a:ext cx="3634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     Ojcze nasz ...</a:t>
              </a:r>
              <a:endParaRPr lang="pl-PL" altLang="en-US"/>
            </a:p>
          </p:txBody>
        </p:sp>
        <p:sp>
          <p:nvSpPr>
            <p:cNvPr id="8" name="Pole tekstowe 7"/>
            <p:cNvSpPr txBox="1"/>
            <p:nvPr/>
          </p:nvSpPr>
          <p:spPr>
            <a:xfrm>
              <a:off x="471" y="9167"/>
              <a:ext cx="255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0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Chwała Ojcu...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471" y="9681"/>
              <a:ext cx="2561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</a:rPr>
                <a:t>O mój Jezu ...</a:t>
              </a:r>
              <a:endParaRPr lang="pl-PL" altLang="en-US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15" name="Pole tekstowe 14"/>
            <p:cNvSpPr txBox="1"/>
            <p:nvPr/>
          </p:nvSpPr>
          <p:spPr>
            <a:xfrm>
              <a:off x="471" y="6983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8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9" name="Pole tekstowe 18"/>
            <p:cNvSpPr txBox="1"/>
            <p:nvPr/>
          </p:nvSpPr>
          <p:spPr>
            <a:xfrm>
              <a:off x="471" y="7708"/>
              <a:ext cx="3633" cy="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9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22" name="Pole tekstowe 21"/>
            <p:cNvSpPr txBox="1"/>
            <p:nvPr/>
          </p:nvSpPr>
          <p:spPr>
            <a:xfrm>
              <a:off x="396" y="8458"/>
              <a:ext cx="4009" cy="4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>
                <a:lnSpc>
                  <a:spcPct val="70000"/>
                </a:lnSpc>
              </a:pP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10   Zdrowaś 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Maryjo</a:t>
              </a:r>
              <a:r>
                <a:rPr lang="pl-PL" altLang="en-US" b="1">
                  <a:latin typeface="Times New Roman" panose="02020603050405020304" charset="0"/>
                  <a:cs typeface="Times New Roman" panose="02020603050405020304" charset="0"/>
                  <a:sym typeface="+mn-ea"/>
                </a:rPr>
                <a:t> ...</a:t>
              </a:r>
              <a:endParaRPr lang="pl-PL" altLang="en-US"/>
            </a:p>
          </p:txBody>
        </p:sp>
        <p:sp>
          <p:nvSpPr>
            <p:cNvPr id="14" name="Prostokąt 13"/>
            <p:cNvSpPr/>
            <p:nvPr/>
          </p:nvSpPr>
          <p:spPr>
            <a:xfrm>
              <a:off x="4535" y="-125"/>
              <a:ext cx="677" cy="11059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pl-PL" altLang="en-US"/>
            </a:p>
          </p:txBody>
        </p:sp>
      </p:grpSp>
      <p:sp>
        <p:nvSpPr>
          <p:cNvPr id="17" name="Pole tekstowe 16"/>
          <p:cNvSpPr txBox="1"/>
          <p:nvPr/>
        </p:nvSpPr>
        <p:spPr>
          <a:xfrm>
            <a:off x="252095" y="0"/>
            <a:ext cx="6141720" cy="5835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p>
            <a:r>
              <a:rPr lang="pl-PL" altLang="en-US" sz="3200" b="1">
                <a:latin typeface="Times New Roman" panose="02020603050405020304" charset="0"/>
                <a:cs typeface="Times New Roman" panose="02020603050405020304" charset="0"/>
              </a:rPr>
              <a:t>Modlitwa Pana Jezusa w Ogrójcu</a:t>
            </a:r>
            <a:endParaRPr lang="pl-PL" altLang="en-US" sz="3200" b="1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Pole tekstowe 25"/>
          <p:cNvSpPr txBox="1"/>
          <p:nvPr/>
        </p:nvSpPr>
        <p:spPr>
          <a:xfrm rot="16200000">
            <a:off x="-152400" y="3348990"/>
            <a:ext cx="6506845" cy="506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sz="2700" b="1">
                <a:solidFill>
                  <a:srgbClr val="1C1E23"/>
                </a:solidFill>
                <a:latin typeface="Times New Roman" panose="02020603050405020304" charset="0"/>
                <a:ea typeface="Open Sans"/>
                <a:cs typeface="Times New Roman" panose="02020603050405020304" charset="0"/>
                <a:sym typeface="+mn-ea"/>
              </a:rPr>
              <a:t>Wtedy ukazał Mu się anioł i umacniał Go.</a:t>
            </a:r>
            <a:endParaRPr lang="pl-PL" altLang="en-US" sz="2700" b="1">
              <a:solidFill>
                <a:srgbClr val="1C1E23"/>
              </a:solidFill>
              <a:latin typeface="Times New Roman" panose="02020603050405020304" charset="0"/>
              <a:ea typeface="Open Sans"/>
              <a:cs typeface="Times New Roman" panose="02020603050405020304" charset="0"/>
              <a:sym typeface="+mn-ea"/>
            </a:endParaRPr>
          </a:p>
        </p:txBody>
      </p:sp>
      <p:sp>
        <p:nvSpPr>
          <p:cNvPr id="29" name="Pole tekstowe 28"/>
          <p:cNvSpPr txBox="1"/>
          <p:nvPr/>
        </p:nvSpPr>
        <p:spPr>
          <a:xfrm>
            <a:off x="11160125" y="6120130"/>
            <a:ext cx="9836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l-PL" altLang="en-US" sz="3200">
                <a:solidFill>
                  <a:schemeClr val="tx1"/>
                </a:solidFill>
                <a:latin typeface="Segoe UI Black" panose="020B0A02040204020203" charset="0"/>
                <a:cs typeface="Segoe UI Black" panose="020B0A02040204020203" charset="0"/>
              </a:rPr>
              <a:t>152</a:t>
            </a:r>
            <a:endParaRPr lang="pl-PL" altLang="en-US" sz="3200">
              <a:solidFill>
                <a:schemeClr val="tx1"/>
              </a:solidFill>
              <a:latin typeface="Segoe UI Black" panose="020B0A02040204020203" charset="0"/>
              <a:cs typeface="Segoe UI Black" panose="020B0A02040204020203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 advTm="20000"/>
    </mc:Choice>
    <mc:Fallback>
      <p:transition spd="slow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22597</Words>
  <Application>WPS Presentation</Application>
  <PresentationFormat>Widescreen</PresentationFormat>
  <Paragraphs>2193</Paragraphs>
  <Slides>70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85" baseType="lpstr">
      <vt:lpstr>Arial</vt:lpstr>
      <vt:lpstr>SimSun</vt:lpstr>
      <vt:lpstr>Wingdings</vt:lpstr>
      <vt:lpstr>Segoe UI Black</vt:lpstr>
      <vt:lpstr>Times New Roman</vt:lpstr>
      <vt:lpstr>Open Sans</vt:lpstr>
      <vt:lpstr>Liberation Mono</vt:lpstr>
      <vt:lpstr>Calibri</vt:lpstr>
      <vt:lpstr>Microsoft YaHei</vt:lpstr>
      <vt:lpstr>Arial Unicode MS</vt:lpstr>
      <vt:lpstr>Calibri Light</vt:lpstr>
      <vt:lpstr>Arial</vt:lpstr>
      <vt:lpstr>Google Sans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win10</cp:lastModifiedBy>
  <cp:revision>7</cp:revision>
  <dcterms:created xsi:type="dcterms:W3CDTF">2025-07-10T08:08:00Z</dcterms:created>
  <dcterms:modified xsi:type="dcterms:W3CDTF">2025-08-14T10:31:52Z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EE7EDCED97AD43EF80007BD230B9AB21_11</vt:lpwstr>
  </property>
  <property fmtid="{D5CDD505-2E9C-101B-9397-08002B2CF9AE}" pid="3" name="KSOProductBuildVer">
    <vt:lpwstr>1045-12.2.0.21931</vt:lpwstr>
  </property>
</Properties>
</file>